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860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447D8A2-39AA-4A35-A671-92C135F933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63437-D8F3-44DC-A7D1-738B8C3606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304800"/>
            <a:ext cx="17716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1625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F23CB-7BD5-441B-BBF1-2B50B1D3BB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845F5-F55F-4219-82E9-F0B8034E33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01C6F-1721-4760-B76C-62C3AFE646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1600" y="1447800"/>
            <a:ext cx="34671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91100" y="1447800"/>
            <a:ext cx="34671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9C143-539E-4291-BF4A-D403DD78C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FDE67-86FF-4A96-A937-8A8CA1EB0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22CEB-3894-4488-A30A-C281BF182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74CE5-7086-4355-827D-BFBE1CEF37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5F508-316A-41C8-AF70-FA334F397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E1777-AB73-4985-A739-09CC693815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08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447800"/>
            <a:ext cx="7086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539167-E880-4FF2-8882-9A157CBC81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777\Desktop\&#1089;&#1086;&#1083;&#1086;&#1074;&#1091;&#1096;&#1082;&#1072;\&#1082;&#1083;&#1072;&#1089;&#1089;&#1080;&#1082;&#1072;%20&#1076;&#1083;&#1103;%20&#1076;&#1077;&#1090;&#1077;&#1081;\&#1084;&#1086;&#1094;&#1072;&#1088;&#1090;\&#1084;&#1072;&#1083;&#1077;&#1085;&#1100;&#1082;&#1072;&#1103;%20&#1085;&#1086;&#1095;&#1085;&#1072;&#1103;%20&#1089;&#1077;&#1088;&#1077;&#1085;&#1072;&#1076;&#1072;.mp3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428604"/>
            <a:ext cx="7929618" cy="3429024"/>
          </a:xfrm>
        </p:spPr>
        <p:txBody>
          <a:bodyPr/>
          <a:lstStyle/>
          <a:p>
            <a:r>
              <a:rPr lang="ru-RU" sz="2000" dirty="0" smtClean="0"/>
              <a:t>Муниципальное казённое образовательное учреждение «</a:t>
            </a:r>
            <a:r>
              <a:rPr lang="ru-RU" sz="2000" dirty="0" err="1" smtClean="0"/>
              <a:t>Горковская</a:t>
            </a:r>
            <a:r>
              <a:rPr lang="ru-RU" sz="2000" dirty="0" smtClean="0"/>
              <a:t> специальная (коррекционная) общеобразовательная школа – интернат для обучающихся, воспитанников с ограниченными </a:t>
            </a:r>
            <a:br>
              <a:rPr lang="ru-RU" sz="2000" dirty="0" smtClean="0"/>
            </a:br>
            <a:r>
              <a:rPr lang="ru-RU" sz="2000" dirty="0" smtClean="0"/>
              <a:t>возможностями здоровья» </a:t>
            </a:r>
            <a:br>
              <a:rPr lang="ru-RU" sz="2000" dirty="0" smtClean="0"/>
            </a:br>
            <a:r>
              <a:rPr lang="ru-RU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"</a:t>
            </a:r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Оздоровление музыкой"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Составила М.А. Булыгина </a:t>
            </a:r>
          </a:p>
          <a:p>
            <a:r>
              <a:rPr lang="ru-RU" dirty="0" smtClean="0"/>
              <a:t>Учитель музыки</a:t>
            </a:r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929066"/>
            <a:ext cx="2375781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715304" cy="1785950"/>
          </a:xfrm>
        </p:spPr>
        <p:txBody>
          <a:bodyPr/>
          <a:lstStyle/>
          <a:p>
            <a:r>
              <a:rPr lang="ru-RU" sz="4000" dirty="0" smtClean="0"/>
              <a:t>М</a:t>
            </a:r>
            <a:r>
              <a:rPr lang="ru-R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узыка </a:t>
            </a: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может помочь избавиться от старых обид и ненужных воспоминаний, мешающих нам жить.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2500306"/>
            <a:ext cx="6986614" cy="421484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Прислушайтесь к себе? Какую музыку хотелось бы послушать именно сейчас? А может быть, хочется спеть.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Пойте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здоровье!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pic>
        <p:nvPicPr>
          <p:cNvPr id="4" name="Picture 3" descr="C:\Users\наталья\Desktop\картинки к презентациям\картинки к презентациям\smiley-docto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4071942"/>
            <a:ext cx="1891145" cy="17955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 лечит</a:t>
            </a: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Лечебные свойства музыки были замечены давно. Как свидетельствует история, во времена Пифагора существовала “музыкальная медицина”, и пифагорейцы пользовались мелодиями, специально “выдуманными” против ярости и гнева.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Царь Давид своей игрой на арфе избавил от депрессии царя Саула. Но только в прошлом веке было научно доказано, что музыкальные звуки заставляют вибрировать каждую клетку нашего организма с помощью электромагнитных волн и измерять давление, частоту сердечных сокращений, ритм и глубину дыхания вплоть до полной остановки. </a:t>
            </a:r>
          </a:p>
          <a:p>
            <a:endParaRPr lang="ru-RU" dirty="0"/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2"/>
          <a:srcRect t="10315" r="17035"/>
          <a:stretch>
            <a:fillRect/>
          </a:stretch>
        </p:blipFill>
        <p:spPr bwMode="auto">
          <a:xfrm>
            <a:off x="7697583" y="142852"/>
            <a:ext cx="1446417" cy="1566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Даже собаки неравнодушны к музыке, например, у пинчеров в зависимости от мелодии кровяное давление может меняться на 70 миллиметров ртутного столба. </a:t>
            </a:r>
          </a:p>
          <a:p>
            <a:r>
              <a:rPr lang="ru-RU" sz="2000" dirty="0" smtClean="0"/>
              <a:t>Коровы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дают больше молока, если в коровнике звучит специально подобранная классическая музыка.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мажорных мелодий мимоза и петуния растут много быстрее и даже расцветают на две недели раньше.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звуки колокола, содержащие резонансное ультразвуковое излучение, в течение считанных секунд убивают тифозные палочки, возбудителей желтухи и вирусы гриппа.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Институте 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звукотерапии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(штат Аризона США) музыкой даже отращивают волосы у облысевших.</a:t>
            </a:r>
          </a:p>
          <a:p>
            <a:endParaRPr lang="ru-RU" dirty="0"/>
          </a:p>
        </p:txBody>
      </p:sp>
      <p:pic>
        <p:nvPicPr>
          <p:cNvPr id="5" name="Picture 8" descr="Безимени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60374"/>
            <a:ext cx="2071702" cy="1207247"/>
          </a:xfrm>
          <a:prstGeom prst="rect">
            <a:avLst/>
          </a:prstGeom>
          <a:noFill/>
          <a:ln w="76200" cap="rnd">
            <a:solidFill>
              <a:srgbClr val="003399"/>
            </a:solidFill>
            <a:prstDash val="sysDot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215238" cy="1285884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“</a:t>
            </a:r>
            <a:r>
              <a:rPr lang="ru-RU" sz="3200" dirty="0" smtClean="0"/>
              <a:t>М</a:t>
            </a:r>
            <a:r>
              <a:rPr lang="ru-RU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узыка </a:t>
            </a:r>
            <a:r>
              <a:rPr lang="ru-RU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Моцарта не имеет себе равных по способности вносить гармонию в человеческую </a:t>
            </a:r>
            <a:r>
              <a:rPr lang="ru-RU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душу»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785926"/>
            <a:ext cx="6715172" cy="4643470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Многим музыка Моцарта помогает обрести душевное равновесие. Если она восстанавливает энергетический баланс и гармонию в организме, то выполняет функцию, к которой стремятся все медицинские системы. Акупунктура,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траволечение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диетология и прочие методы направлены именно на восстановление энергетического равновесия, которое мы называем здоровьем. Музыка Моцарта, не слишком быстрая, не слишком плавная, не слишком тихая, не слишком “громкая” – по каким-то причинам “именно то, что надо”.</a:t>
            </a:r>
          </a:p>
          <a:p>
            <a:endParaRPr lang="ru-RU" dirty="0"/>
          </a:p>
        </p:txBody>
      </p:sp>
      <p:pic>
        <p:nvPicPr>
          <p:cNvPr id="4" name="Picture 4" descr="EN049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5214950"/>
            <a:ext cx="1371592" cy="137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маленькая ночная серенад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358214" y="5286388"/>
            <a:ext cx="304800" cy="304800"/>
          </a:xfrm>
          <a:prstGeom prst="rect">
            <a:avLst/>
          </a:prstGeom>
        </p:spPr>
      </p:pic>
      <p:pic>
        <p:nvPicPr>
          <p:cNvPr id="6" name="Picture 2" descr="C:\Users\DELL\Desktop\классика для детей\картинки к балетам и классике\моцарт\MUCAVPE1T7CA77FTZJCAWX93RDCA5MLFGDCA4H3UDHCA4MS1G6CA64P5ZHCA3G8FD8CAHZOXBMCARU8K64CAM443NOCA0JK9L5CAO6HSYVCAD9YTUOCALLR1PICA3Y1OOYCAOXYBBSCAO2VJ80CAL6YZB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6644" y="214290"/>
            <a:ext cx="1695464" cy="2192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643866" cy="2285992"/>
          </a:xfrm>
        </p:spPr>
        <p:txBody>
          <a:bodyPr/>
          <a:lstStyle/>
          <a:p>
            <a:r>
              <a:rPr lang="ru-RU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Музыкальные произведения, особенно подходящие для расслабления и сна.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071546"/>
            <a:ext cx="7343804" cy="5572164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Антонио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Вивальди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“Ларго” из “Зимы” (“Времена года”).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Фредерик Шопен.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Ноктюрны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Вольфганг Амадей Моцарт.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Маленькая ночная серенада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неврозах и раздражительности поможет музыка Чайковского,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Пахмутовой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Таривердиева.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Снять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стресс, сконцентрироваться – слушайте Шуберта, Листа, Чайковского, Шумана. То же самое для медитаций и уединённых размышлений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Духовные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песнопения, музыка Баха,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Вивальди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Моцарта, 2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конц</a:t>
            </a:r>
            <a:r>
              <a:rPr lang="ru-RU" sz="2400" dirty="0" smtClean="0"/>
              <a:t>ерт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Рахманинова изменяют структуру обычной воды и она приобретает целебные свойства. </a:t>
            </a:r>
          </a:p>
          <a:p>
            <a:endParaRPr lang="ru-RU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pic>
        <p:nvPicPr>
          <p:cNvPr id="4" name="Picture 0" descr="simona-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500174"/>
            <a:ext cx="1000132" cy="172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Голос и наше здоровье.</a:t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000108"/>
            <a:ext cx="7172348" cy="5095892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хотите укрепить свое здоровье и продлить жизнь – больше пойте, даже если у Вас нет музыкального слуха и красивого голоса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 время пения из организма удаляется молочная кислота, образующаяся при больших нагрузках, расширяются сосуды. В ходе исследования выяснилось: пение не только развивает грудную мускулатуру, но и укрепляет сердечную мышцу. </a:t>
            </a:r>
            <a:endParaRPr lang="ru-RU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Эмоции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влияют на человеческий голос, и он, в свою очередь, меняет обертоновый состав</a:t>
            </a:r>
            <a:endParaRPr lang="ru-RU" sz="2400" dirty="0"/>
          </a:p>
        </p:txBody>
      </p:sp>
      <p:pic>
        <p:nvPicPr>
          <p:cNvPr id="4" name="Содержимое 3" descr="1217506472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5214950"/>
            <a:ext cx="2826380" cy="1643050"/>
          </a:xfrm>
          <a:prstGeom prst="roundRect">
            <a:avLst/>
          </a:prstGeom>
          <a:ln w="38100">
            <a:solidFill>
              <a:schemeClr val="bg1">
                <a:lumMod val="9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915176" cy="3381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714356"/>
            <a:ext cx="7072362" cy="5381644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Например, к Вам приходит человек, он внутренне к Вам не расположен и пытается скрыть это, поскольку хочет продать Вам какую-то вещь. Он говорит Вам ласковые, учтивые слова, но при этом в его голосе звучит фальшивая нота. То есть обертоны принимают несвойственное им положение. И Вы, если у Вас хороший эмоциональный слух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почувствуете, что этот человек говорит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неправду.</a:t>
            </a:r>
            <a:endParaRPr lang="ru-RU" sz="2800" dirty="0"/>
          </a:p>
        </p:txBody>
      </p:sp>
      <p:pic>
        <p:nvPicPr>
          <p:cNvPr id="4" name="Picture 2" descr="C:\Users\наталья\Desktop\подрост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072074"/>
            <a:ext cx="2682722" cy="178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447800"/>
            <a:ext cx="6772300" cy="3124208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Такие удивительные голоса были у актеров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Сальвини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Качалова. Классическим образцом, который признан во всем мире, является голос нашего соотечественника Ф.И. Шаляпина</a:t>
            </a:r>
            <a:endParaRPr lang="ru-RU" dirty="0"/>
          </a:p>
        </p:txBody>
      </p:sp>
      <p:pic>
        <p:nvPicPr>
          <p:cNvPr id="4" name="Picture 2" descr="C:\Users\777\Desktop\соловушка\МУЗЫКАЛЬНЫЕ ГОСТИННЫЕ\тетры оперы и певцы\федор шаляпи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143380"/>
            <a:ext cx="1712918" cy="205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ГОЛОС для женщины – не менее сильное оружие, чем ее внешний </a:t>
            </a:r>
            <a:r>
              <a:rPr lang="ru-RU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вид.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357298"/>
            <a:ext cx="6958034" cy="3714776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примеру, сексуальная слава легендарной Клеопатры во многом была связана с ее волшебно-эротическим голосом. Когда эта царица хотела потрясти воображение какого-нибудь впервые прибывшего к ней мужчины, она не спешила появиться перед ним во всей красе и начинала беседу из-за занавески. </a:t>
            </a:r>
            <a:endParaRPr lang="ru-RU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Голос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Клеопатры при этом сводил слушателя с ума и создавал царице особую ауру необыкновенно привлекательной женщины. /Но, к сожалению (или к счастью), далеко не всем женским голосам присуща сексуальная притягательность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2400" dirty="0"/>
          </a:p>
        </p:txBody>
      </p:sp>
      <p:pic>
        <p:nvPicPr>
          <p:cNvPr id="1026" name="Picture 2" descr="E:\клеопатр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7430"/>
            <a:ext cx="1900235" cy="2902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чебная сила музыки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лечебная сила музыки</Template>
  <TotalTime>47</TotalTime>
  <Words>551</Words>
  <Application>Microsoft PowerPoint</Application>
  <PresentationFormat>Экран (4:3)</PresentationFormat>
  <Paragraphs>40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лечебная сила музыки</vt:lpstr>
      <vt:lpstr>Муниципальное казённое образовательное учреждение «Горковская специальная (коррекционная) общеобразовательная школа – интернат для обучающихся, воспитанников с ограниченными  возможностями здоровья»  "Оздоровление музыкой"  </vt:lpstr>
      <vt:lpstr>Музыка лечит</vt:lpstr>
      <vt:lpstr>Слайд 3</vt:lpstr>
      <vt:lpstr>“Музыка Моцарта не имеет себе равных по способности вносить гармонию в человеческую душу»</vt:lpstr>
      <vt:lpstr>Музыкальные произведения, особенно подходящие для расслабления и сна.   </vt:lpstr>
      <vt:lpstr>Голос и наше здоровье. </vt:lpstr>
      <vt:lpstr>Слайд 7</vt:lpstr>
      <vt:lpstr>Слайд 8</vt:lpstr>
      <vt:lpstr>ГОЛОС для женщины – не менее сильное оружие, чем ее внешний вид.</vt:lpstr>
      <vt:lpstr>Музыка может помочь избавиться от старых обид и ненужных воспоминаний, мешающих нам жить.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образовательное учреждение «Горковская специальная (коррекционная) общеобразовательная школа – интернат для обучающихся, воспитанников с ограниченными  возможностями здоровья»  "Оздоровление музыкой"</dc:title>
  <dc:creator>777</dc:creator>
  <cp:lastModifiedBy>777</cp:lastModifiedBy>
  <cp:revision>9</cp:revision>
  <dcterms:created xsi:type="dcterms:W3CDTF">2015-01-14T16:36:52Z</dcterms:created>
  <dcterms:modified xsi:type="dcterms:W3CDTF">2015-01-14T18:17:40Z</dcterms:modified>
</cp:coreProperties>
</file>