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9"/>
  </p:handoutMasterIdLst>
  <p:sldIdLst>
    <p:sldId id="256" r:id="rId2"/>
    <p:sldId id="284" r:id="rId3"/>
    <p:sldId id="267" r:id="rId4"/>
    <p:sldId id="263" r:id="rId5"/>
    <p:sldId id="257" r:id="rId6"/>
    <p:sldId id="277" r:id="rId7"/>
    <p:sldId id="286" r:id="rId8"/>
    <p:sldId id="259" r:id="rId9"/>
    <p:sldId id="315" r:id="rId10"/>
    <p:sldId id="293" r:id="rId11"/>
    <p:sldId id="266" r:id="rId12"/>
    <p:sldId id="264" r:id="rId13"/>
    <p:sldId id="305" r:id="rId14"/>
    <p:sldId id="265" r:id="rId15"/>
    <p:sldId id="313" r:id="rId16"/>
    <p:sldId id="312" r:id="rId17"/>
    <p:sldId id="306" r:id="rId18"/>
    <p:sldId id="302" r:id="rId19"/>
    <p:sldId id="303" r:id="rId20"/>
    <p:sldId id="304" r:id="rId21"/>
    <p:sldId id="310" r:id="rId22"/>
    <p:sldId id="272" r:id="rId23"/>
    <p:sldId id="275" r:id="rId24"/>
    <p:sldId id="273" r:id="rId25"/>
    <p:sldId id="270" r:id="rId26"/>
    <p:sldId id="276" r:id="rId27"/>
    <p:sldId id="271" r:id="rId28"/>
    <p:sldId id="260" r:id="rId29"/>
    <p:sldId id="261" r:id="rId30"/>
    <p:sldId id="278" r:id="rId31"/>
    <p:sldId id="280" r:id="rId32"/>
    <p:sldId id="279" r:id="rId33"/>
    <p:sldId id="262" r:id="rId34"/>
    <p:sldId id="282" r:id="rId35"/>
    <p:sldId id="295" r:id="rId36"/>
    <p:sldId id="287" r:id="rId37"/>
    <p:sldId id="30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48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B88B5-2A79-4F33-8007-CDD6149ACF1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AB226-1AB5-4050-8764-50427DF35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7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7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Родители\Рабочий стол\год литературы\для презентации\image_image_4018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68952" cy="61926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slow" advClick="0" advTm="17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Родители\Рабочий стол\год литературы\для презентации\notes_1421687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640960" cy="6264696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dk2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slow" advClick="0" advTm="17000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Родители\Рабочий стол\год литературы\для презентации\2015-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856984" cy="63367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А.С.Грибоедову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220 лет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7" name="Picture 3" descr="C:\Documents and Settings\Родители\Рабочий стол\год литературы\для презентации\0003-003-A.S.Griboed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7992888" cy="5400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spd="slow" advClick="0" advTm="17000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Documents and Settings\Родители\Рабочий стол\год литературы\для презентации\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496944" cy="62646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Известному поэту исполняется  195 лет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7000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Родители\Рабочий стол\год литературы\для презентации\2015-13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712968" cy="62646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Родители\Рабочий стол\slide_1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Родители\Рабочий стол\hMrP_Ku8d1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3700" y="196850"/>
            <a:ext cx="5816600" cy="61844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135 лет со дня рождения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7000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Documents and Settings\Родители\Рабочий стол\год литературы\1717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0" y="-71438"/>
            <a:ext cx="9258300" cy="70008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589240"/>
            <a:ext cx="8229600" cy="10801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120 лет со дня рождения 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17000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105 лет поэтессе Ольге </a:t>
            </a:r>
            <a:r>
              <a:rPr lang="ru-RU" dirty="0" err="1" smtClean="0"/>
              <a:t>Берггольц</a:t>
            </a:r>
            <a:endParaRPr lang="ru-RU" dirty="0"/>
          </a:p>
        </p:txBody>
      </p:sp>
      <p:pic>
        <p:nvPicPr>
          <p:cNvPr id="48130" name="Picture 2" descr="C:\Documents and Settings\Родители\Рабочий стол\год литературы\для презентации\bergg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08912" cy="48965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slow" advClick="0" advTm="17000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125 лет Борису Пастернаку</a:t>
            </a:r>
            <a:endParaRPr lang="ru-RU" dirty="0"/>
          </a:p>
        </p:txBody>
      </p:sp>
      <p:pic>
        <p:nvPicPr>
          <p:cNvPr id="49154" name="Picture 2" descr="C:\Documents and Settings\Родители\Рабочий стол\год литературы\для презентации\45bc00875dbead93dc9565783cf1a6b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08912" cy="4968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slow" advClick="0" advTm="1700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Родители\Рабочий стол\год литературы\для презентации\book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640960" cy="64807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slow" advClick="0" advTm="17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100 лет Константину Симонову</a:t>
            </a:r>
            <a:endParaRPr lang="ru-RU" dirty="0"/>
          </a:p>
        </p:txBody>
      </p:sp>
      <p:pic>
        <p:nvPicPr>
          <p:cNvPr id="50178" name="Picture 2" descr="C:\Documents and Settings\Родители\Рабочий стол\год литературы\для презентации\hbDVLGyqbK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08912" cy="4968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slow" advClick="0" advTm="17000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Родители\Рабочий стол\cover_83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88640"/>
            <a:ext cx="4824536" cy="65527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78696" cy="20038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C:\Documents and Settings\Родители\Рабочий стол\1387314579_sudba-chelove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08920"/>
            <a:ext cx="2952328" cy="39704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3779912" y="188640"/>
            <a:ext cx="4896544" cy="10081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М.А.Шолохову 110 лет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" name="Picture 2" descr="C:\Documents and Settings\Родители\Рабочий стол\48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0648"/>
            <a:ext cx="2952328" cy="2304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ransition spd="slow" advClick="0" advTm="17000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Родители\Рабочий стол\год литературы\для презентации\2015-6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1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Родители\Рабочий стол\год литературы\для презентации\38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648072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i="1" dirty="0" smtClean="0">
                <a:solidFill>
                  <a:srgbClr val="FF0000"/>
                </a:solidFill>
              </a:rPr>
              <a:t>..Цель литературы - помогать человеку понимать самого себя, поднять его веру в себя и развить в нем стремление к истине, бороться с пошлостью в людях, уметь найти хорошее в них, возбуждать в их душах стыд, гнев, мужество, делать все для того, чтоб люди стали благородно сильными и могли одухотворить свою жизнь святым духом красоты...</a:t>
            </a:r>
            <a:br>
              <a:rPr lang="ru-RU" sz="3200" i="1" dirty="0" smtClean="0">
                <a:solidFill>
                  <a:srgbClr val="FF0000"/>
                </a:solidFill>
              </a:rPr>
            </a:br>
            <a:r>
              <a:rPr lang="ru-RU" sz="3200" i="1" dirty="0" smtClean="0">
                <a:solidFill>
                  <a:srgbClr val="FF0000"/>
                </a:solidFill>
              </a:rPr>
              <a:t>(Максим Горький)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17000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Родители\Рабочий стол\год литературы\для презентации\2015-6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Родители\Рабочий стол\год литературы\для презентации\2015-3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280920" cy="626469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Родители\Рабочий стол\год литературы\для презентации\12415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052736"/>
            <a:ext cx="4762500" cy="580526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60 лет назад Б.Пастернак закончил роман «Доктор Живаго» 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7000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Documents and Settings\Родители\Рабочий стол\год литературы\для презентации\2015-4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40871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830 лет «Слову о полку Игореве» -памятнику Древнерусской литературы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098" name="Picture 2" descr="C:\Documents and Settings\Родители\Рабочий стол\год литературы\для презентации\__Slovo_o_polku_Igorev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84784"/>
            <a:ext cx="3744416" cy="49685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spd="slow" advClick="0" advTm="17000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225 лет назад А.Н.Радищевым написано «Путешествие из Петербурга в Москву»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5" name="Picture 5" descr="C:\Documents and Settings\Родители\Рабочий стол\год литературы\для презентации\1421376060_img_1006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4248472" cy="52565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slow" advClick="0" advTm="17000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Родители\Рабочий стол\год литературы\для презентации\2015-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4087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ransition spd="slow" advClick="0" advTm="17000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Первая публикация повести 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Н.В.Гоголя «Тарас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Бульба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» вышла в свет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180 лет назад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530" name="Picture 2" descr="C:\Documents and Settings\Родители\Рабочий стол\год литературы\для презентации\1421376327_taras-bulba-600-800-350x4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43856"/>
            <a:ext cx="3960440" cy="48094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slow" advClick="0" advTm="17000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Родители\Рабочий стол\год литературы\для презентации\-6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33670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3042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Вся жизнь человечества последовательно оседала в книге: племена, люди, государства исчезали, </a:t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а книга оставалась. (А.И.Герцен)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3554" name="Picture 2" descr="C:\Documents and Settings\Родители\Рабочий стол\год литературы\для презентации\1421737870_go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708920"/>
            <a:ext cx="6192688" cy="36724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slow" advClick="0" advTm="17000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Родители\Рабочий стол\год литературы\для презентации\2015-4-63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4087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Библиотеки – это сокровищницы всех богатств человеческого духа.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(Готфрид </a:t>
            </a:r>
            <a:r>
              <a:rPr lang="ru-RU" sz="3600" b="1" i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Вильгельм Лейбниц)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6626" name="Picture 2" descr="C:\Documents and Settings\Родители\Рабочий стол\год литературы\для презентации\bibliotek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8280920" cy="4536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slow" advClick="0" advTm="17000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Родители\Рабочий стол\год литературы\для презентации\r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047750"/>
            <a:ext cx="7143750" cy="4762500"/>
          </a:xfrm>
          <a:prstGeom prst="rect">
            <a:avLst/>
          </a:prstGeom>
          <a:noFill/>
        </p:spPr>
      </p:pic>
      <p:pic>
        <p:nvPicPr>
          <p:cNvPr id="3" name="Picture 2" descr="C:\Documents and Settings\Родители\Рабочий стол\год литературы\для презентации\r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928992" cy="640871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Кто много читает- тот много знает. (Пословица)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17000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Родители\Рабочий стол\год литературы\для презентации\girl_book__9bb3k4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920880" cy="41764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00B050"/>
                </a:solidFill>
              </a:rPr>
              <a:t>Вовремя прочитанная книга – огромная удача. Она способна изменить жизнь, как не изменит ее лучший друг или наставник.</a:t>
            </a:r>
            <a:r>
              <a:rPr lang="ru-RU" sz="2800" dirty="0" smtClean="0">
                <a:solidFill>
                  <a:srgbClr val="00B050"/>
                </a:solidFill>
              </a:rPr>
              <a:t/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b="1" i="1" dirty="0" smtClean="0">
                <a:solidFill>
                  <a:srgbClr val="00B050"/>
                </a:solidFill>
              </a:rPr>
              <a:t>(Петр Андреевич Павленко</a:t>
            </a:r>
            <a:r>
              <a:rPr lang="ru-RU" sz="3100" dirty="0" smtClean="0">
                <a:solidFill>
                  <a:srgbClr val="00B050"/>
                </a:solidFill>
              </a:rPr>
              <a:t>)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 advClick="0" advTm="17000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bibliozeya.ru/wp-content/uploads/2013/10/pic_2013-10-16_02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8784976" cy="61926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Книги ждут вас!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17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Родители\Рабочий стол\год литературы\для презентации\2015-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784976" cy="64807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slow" advClick="0" advTm="17000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Эмблема Года Литературы</a:t>
            </a:r>
            <a:endParaRPr lang="ru-RU" dirty="0"/>
          </a:p>
        </p:txBody>
      </p:sp>
      <p:pic>
        <p:nvPicPr>
          <p:cNvPr id="28674" name="Picture 2" descr="C:\Documents and Settings\Родители\Рабочий стол\год литературы\для презентации\big_9103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4968552" cy="51845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spd="slow" advClick="0" advTm="17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Родители\Рабочий стол\год литературы\для презентации\1698563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92888" cy="659735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14928"/>
            <a:ext cx="7772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9718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«Именно в литературном тексте живет и создается язык…» (В.В.Путин)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17000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Родители\Рабочий стол\год литературы\для презентации\fc47f3d889ccc054516e65298f6d2b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24935" cy="648072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Чтение – вот лучшее учение. (Пословица)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Click="0" advTm="17000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Родители\Рабочий стол\год литературы\для презентации\2013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136904" cy="64807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Родители\Рабочий стол\0024-024-Ilja-Repin-Pushkin-v-TSarskom-Se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116</Words>
  <Application>Microsoft Office PowerPoint</Application>
  <PresentationFormat>Экран (4:3)</PresentationFormat>
  <Paragraphs>23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Эмблема Года Литературы</vt:lpstr>
      <vt:lpstr>Слайд 6</vt:lpstr>
      <vt:lpstr>Чтение – вот лучшее учение. (Пословица)</vt:lpstr>
      <vt:lpstr>Слайд 8</vt:lpstr>
      <vt:lpstr>Слайд 9</vt:lpstr>
      <vt:lpstr>Слайд 10</vt:lpstr>
      <vt:lpstr>Слайд 11</vt:lpstr>
      <vt:lpstr>А.С.Грибоедову 220 лет</vt:lpstr>
      <vt:lpstr>Известному поэту исполняется  195 лет</vt:lpstr>
      <vt:lpstr>Слайд 14</vt:lpstr>
      <vt:lpstr>Слайд 15</vt:lpstr>
      <vt:lpstr>135 лет со дня рождения </vt:lpstr>
      <vt:lpstr>120 лет со дня рождения </vt:lpstr>
      <vt:lpstr>105 лет поэтессе Ольге Берггольц</vt:lpstr>
      <vt:lpstr>125 лет Борису Пастернаку</vt:lpstr>
      <vt:lpstr>100 лет Константину Симонову</vt:lpstr>
      <vt:lpstr>Слайд 21</vt:lpstr>
      <vt:lpstr>Слайд 22</vt:lpstr>
      <vt:lpstr>  ..Цель литературы - помогать человеку понимать самого себя, поднять его веру в себя и развить в нем стремление к истине, бороться с пошлостью в людях, уметь найти хорошее в них, возбуждать в их душах стыд, гнев, мужество, делать все для того, чтоб люди стали благородно сильными и могли одухотворить свою жизнь святым духом красоты... (Максим Горький)</vt:lpstr>
      <vt:lpstr>Слайд 24</vt:lpstr>
      <vt:lpstr>Слайд 25</vt:lpstr>
      <vt:lpstr>60 лет назад Б.Пастернак закончил роман «Доктор Живаго» </vt:lpstr>
      <vt:lpstr>Слайд 27</vt:lpstr>
      <vt:lpstr>830 лет «Слову о полку Игореве» -памятнику Древнерусской литературы</vt:lpstr>
      <vt:lpstr>225 лет назад А.Н.Радищевым написано «Путешествие из Петербурга в Москву»</vt:lpstr>
      <vt:lpstr>Первая публикация повести  Н.В.Гоголя «Тарас Бульба» вышла в свет  180 лет назад</vt:lpstr>
      <vt:lpstr>Слайд 31</vt:lpstr>
      <vt:lpstr>Вся жизнь человечества последовательно оседала в книге: племена, люди, государства исчезали,  а книга оставалась. (А.И.Герцен)</vt:lpstr>
      <vt:lpstr>Слайд 33</vt:lpstr>
      <vt:lpstr>Библиотеки – это сокровищницы всех богатств человеческого духа. (Готфрид Вильгельм Лейбниц)</vt:lpstr>
      <vt:lpstr>               Кто много читает- тот много знает. (Пословица)</vt:lpstr>
      <vt:lpstr>              Вовремя прочитанная книга – огромная удача. Она способна изменить жизнь, как не изменит ее лучший друг или наставник. (Петр Андреевич Павленко) </vt:lpstr>
      <vt:lpstr>Книги ждут вас!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Артём</cp:lastModifiedBy>
  <cp:revision>62</cp:revision>
  <dcterms:modified xsi:type="dcterms:W3CDTF">2015-11-12T14:41:00Z</dcterms:modified>
</cp:coreProperties>
</file>