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Использование </a:t>
            </a:r>
            <a:r>
              <a:rPr lang="ru-RU" sz="4400" dirty="0">
                <a:solidFill>
                  <a:schemeClr val="tx1"/>
                </a:solidFill>
              </a:rPr>
              <a:t>функционала «электронный дневник» Единого портала государственных и муниципальных услуг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5856" y="3857650"/>
            <a:ext cx="7766936" cy="1096899"/>
          </a:xfrm>
        </p:spPr>
        <p:txBody>
          <a:bodyPr>
            <a:normAutofit/>
          </a:bodyPr>
          <a:lstStyle/>
          <a:p>
            <a:pPr algn="ctr"/>
            <a:endParaRPr lang="ru-RU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http</a:t>
            </a:r>
            <a:r>
              <a:rPr lang="en-US" sz="2800" dirty="0">
                <a:solidFill>
                  <a:schemeClr val="tx1"/>
                </a:solidFill>
              </a:rPr>
              <a:t>://www.gosuslugi.ru/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static.gosuslugi.ru/cms/htdocs/0/0/0/0/0/0/0/0/0/1024_159_468h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94921"/>
            <a:ext cx="12192000" cy="15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63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8100"/>
            <a:ext cx="12192000" cy="69342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087959" y="2108200"/>
            <a:ext cx="7567421" cy="1320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Выбираете услугу из перечня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365161" y="4572000"/>
            <a:ext cx="6233374" cy="695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52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38100"/>
            <a:ext cx="12192001" cy="69342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7340958" y="1442435"/>
            <a:ext cx="3026535" cy="7212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66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462" y="1605127"/>
            <a:ext cx="10772422" cy="62767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4327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Оформление услуги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7954" y="1313644"/>
            <a:ext cx="8596668" cy="1004553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Шаг 1. Заполняете данные о заявителе, согласно </a:t>
            </a:r>
            <a:r>
              <a:rPr lang="ru-RU" sz="2800" dirty="0" smtClean="0"/>
              <a:t>представленной </a:t>
            </a:r>
            <a:r>
              <a:rPr lang="ru-RU" sz="2800" dirty="0" smtClean="0"/>
              <a:t>форме</a:t>
            </a:r>
          </a:p>
          <a:p>
            <a:pPr>
              <a:buAutoNum type="arabicPeriod"/>
            </a:pPr>
            <a:endParaRPr lang="ru-RU" sz="2800" dirty="0"/>
          </a:p>
        </p:txBody>
      </p:sp>
      <p:sp>
        <p:nvSpPr>
          <p:cNvPr id="5" name="Овал 4"/>
          <p:cNvSpPr/>
          <p:nvPr/>
        </p:nvSpPr>
        <p:spPr>
          <a:xfrm>
            <a:off x="7830354" y="5640945"/>
            <a:ext cx="2202288" cy="5666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66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863404" y="128789"/>
            <a:ext cx="8596668" cy="7098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800" dirty="0" smtClean="0"/>
              <a:t>Шаг 2. Заполняете параметры поиска</a:t>
            </a:r>
          </a:p>
          <a:p>
            <a:pPr>
              <a:buFont typeface="Wingdings 3" charset="2"/>
              <a:buAutoNum type="arabicPeriod"/>
            </a:pP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172858" y="6204445"/>
            <a:ext cx="2202288" cy="5666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8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Шаг 3. </a:t>
            </a:r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олучение результата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77333" y="2160590"/>
            <a:ext cx="9870463" cy="2166712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Вам будет предоставлена информация </a:t>
            </a:r>
            <a:r>
              <a:rPr lang="ru-RU" sz="3600" dirty="0"/>
              <a:t>о текущей успеваемости учащегося, </a:t>
            </a:r>
            <a:r>
              <a:rPr lang="ru-RU" sz="3600" dirty="0" smtClean="0"/>
              <a:t>из электронного </a:t>
            </a:r>
            <a:r>
              <a:rPr lang="ru-RU" sz="3600" dirty="0"/>
              <a:t>журнала успеваемости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72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38100"/>
            <a:ext cx="12192001" cy="69342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74116" y="3211258"/>
            <a:ext cx="8291868" cy="25971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Для получения государственных </a:t>
            </a:r>
            <a:r>
              <a:rPr lang="ru-RU" dirty="0" smtClean="0">
                <a:solidFill>
                  <a:schemeClr val="tx1"/>
                </a:solidFill>
              </a:rPr>
              <a:t>и муниципальных услуг </a:t>
            </a:r>
            <a:r>
              <a:rPr lang="ru-RU" dirty="0" smtClean="0">
                <a:solidFill>
                  <a:schemeClr val="tx1"/>
                </a:solidFill>
              </a:rPr>
              <a:t>в электронном виде необходимо зарегистрироваться на портале </a:t>
            </a:r>
            <a:r>
              <a:rPr lang="en-US" dirty="0" smtClean="0">
                <a:solidFill>
                  <a:srgbClr val="002060"/>
                </a:solidFill>
              </a:rPr>
              <a:t>http</a:t>
            </a:r>
            <a:r>
              <a:rPr lang="en-US" dirty="0">
                <a:solidFill>
                  <a:srgbClr val="002060"/>
                </a:solidFill>
              </a:rPr>
              <a:t>://www.gosuslugi.ru/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884" y="1197736"/>
            <a:ext cx="2255716" cy="115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8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38100"/>
            <a:ext cx="1301115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9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5028" y="1698937"/>
            <a:ext cx="8291868" cy="979869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Войдите в свой личный кабинет.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Выберите Ваше местоположение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20484" y="734096"/>
            <a:ext cx="2202287" cy="6053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97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584879" y="2540000"/>
            <a:ext cx="2794716" cy="7956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90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38100"/>
            <a:ext cx="12192001" cy="69342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7315200" y="5630929"/>
            <a:ext cx="2794716" cy="7956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09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38100"/>
            <a:ext cx="13011150" cy="69342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7456867" y="4162737"/>
            <a:ext cx="2794716" cy="7956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67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38100"/>
            <a:ext cx="12192001" cy="69342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749879" y="3752850"/>
            <a:ext cx="7660803" cy="1320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Зайдите в раздел Органы власти по местоположению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984123" y="2176530"/>
            <a:ext cx="2382591" cy="5494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477295" y="2841625"/>
            <a:ext cx="2794716" cy="7956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55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8100"/>
            <a:ext cx="12192000" cy="69342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7740202" y="2725714"/>
            <a:ext cx="2163651" cy="12023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50066" y="893740"/>
            <a:ext cx="8291868" cy="1320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Найдите Управление образования администрации Советского района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2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</TotalTime>
  <Words>93</Words>
  <Application>Microsoft Office PowerPoint</Application>
  <PresentationFormat>Широкоэкранный</PresentationFormat>
  <Paragraphs>13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Грань</vt:lpstr>
      <vt:lpstr>Использование функционала «электронный дневник» Единого портала государственных и муниципальных услуг</vt:lpstr>
      <vt:lpstr>Презентация PowerPoint</vt:lpstr>
      <vt:lpstr>Презентация PowerPoint</vt:lpstr>
      <vt:lpstr>Войдите в свой личный кабинет. Выберите Ваше местоположение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Оформление услуги</vt:lpstr>
      <vt:lpstr>Презентация PowerPoint</vt:lpstr>
      <vt:lpstr>Шаг 3. Получение результата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user1</cp:lastModifiedBy>
  <cp:revision>13</cp:revision>
  <dcterms:created xsi:type="dcterms:W3CDTF">2015-09-04T10:15:11Z</dcterms:created>
  <dcterms:modified xsi:type="dcterms:W3CDTF">2015-09-04T12:47:58Z</dcterms:modified>
</cp:coreProperties>
</file>