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diagrams/layout2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3"/>
  </p:notesMasterIdLst>
  <p:sldIdLst>
    <p:sldId id="265" r:id="rId2"/>
    <p:sldId id="26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85" r:id="rId11"/>
    <p:sldId id="298" r:id="rId12"/>
    <p:sldId id="297" r:id="rId13"/>
    <p:sldId id="299" r:id="rId14"/>
    <p:sldId id="294" r:id="rId15"/>
    <p:sldId id="295" r:id="rId16"/>
    <p:sldId id="267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6" r:id="rId34"/>
    <p:sldId id="287" r:id="rId35"/>
    <p:sldId id="288" r:id="rId36"/>
    <p:sldId id="289" r:id="rId37"/>
    <p:sldId id="290" r:id="rId38"/>
    <p:sldId id="291" r:id="rId39"/>
    <p:sldId id="292" r:id="rId40"/>
    <p:sldId id="293" r:id="rId41"/>
    <p:sldId id="300" r:id="rId42"/>
    <p:sldId id="301" r:id="rId43"/>
    <p:sldId id="302" r:id="rId44"/>
    <p:sldId id="303" r:id="rId45"/>
    <p:sldId id="305" r:id="rId46"/>
    <p:sldId id="304" r:id="rId47"/>
    <p:sldId id="306" r:id="rId48"/>
    <p:sldId id="307" r:id="rId49"/>
    <p:sldId id="308" r:id="rId50"/>
    <p:sldId id="309" r:id="rId51"/>
    <p:sldId id="310" r:id="rId5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9231" autoAdjust="0"/>
  </p:normalViewPr>
  <p:slideViewPr>
    <p:cSldViewPr>
      <p:cViewPr>
        <p:scale>
          <a:sx n="50" d="100"/>
          <a:sy n="50" d="100"/>
        </p:scale>
        <p:origin x="-2544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FA60C5C-3249-4E1B-A054-DE51B138669D}" type="doc">
      <dgm:prSet loTypeId="urn:microsoft.com/office/officeart/2005/8/layout/vList6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59FCB53-07BE-4391-95B7-C3B992324255}">
      <dgm:prSet phldrT="[Текст]"/>
      <dgm:spPr/>
      <dgm:t>
        <a:bodyPr/>
        <a:lstStyle/>
        <a:p>
          <a:r>
            <a:rPr lang="ru-RU" dirty="0" smtClean="0"/>
            <a:t>ХХ в.</a:t>
          </a:r>
          <a:endParaRPr lang="ru-RU" dirty="0"/>
        </a:p>
      </dgm:t>
    </dgm:pt>
    <dgm:pt modelId="{81300571-B8AF-4F4A-8B7E-CC28ABF93F4D}" type="parTrans" cxnId="{4CAE16B7-6BF4-4B55-9E3B-CE700FBE4FFF}">
      <dgm:prSet/>
      <dgm:spPr/>
      <dgm:t>
        <a:bodyPr/>
        <a:lstStyle/>
        <a:p>
          <a:endParaRPr lang="ru-RU"/>
        </a:p>
      </dgm:t>
    </dgm:pt>
    <dgm:pt modelId="{9E544FAD-394E-4A8F-9125-142263365853}" type="sibTrans" cxnId="{4CAE16B7-6BF4-4B55-9E3B-CE700FBE4FFF}">
      <dgm:prSet/>
      <dgm:spPr/>
      <dgm:t>
        <a:bodyPr/>
        <a:lstStyle/>
        <a:p>
          <a:endParaRPr lang="ru-RU"/>
        </a:p>
      </dgm:t>
    </dgm:pt>
    <dgm:pt modelId="{795B1276-2BED-4FB2-995C-E1026F443FDE}">
      <dgm:prSet phldrT="[Текст]"/>
      <dgm:spPr/>
      <dgm:t>
        <a:bodyPr/>
        <a:lstStyle/>
        <a:p>
          <a:r>
            <a:rPr lang="ru-RU" dirty="0" smtClean="0"/>
            <a:t>ХХ</a:t>
          </a:r>
          <a:r>
            <a:rPr lang="en-US" dirty="0" smtClean="0"/>
            <a:t>I </a:t>
          </a:r>
          <a:r>
            <a:rPr lang="ru-RU" dirty="0" smtClean="0"/>
            <a:t>в.</a:t>
          </a:r>
          <a:endParaRPr lang="ru-RU" dirty="0"/>
        </a:p>
      </dgm:t>
    </dgm:pt>
    <dgm:pt modelId="{15FA519A-66F0-497C-B066-73D543EC9683}" type="parTrans" cxnId="{7E1D4DE2-14A9-4929-B170-45533B46EB4A}">
      <dgm:prSet/>
      <dgm:spPr/>
      <dgm:t>
        <a:bodyPr/>
        <a:lstStyle/>
        <a:p>
          <a:endParaRPr lang="ru-RU"/>
        </a:p>
      </dgm:t>
    </dgm:pt>
    <dgm:pt modelId="{7105192C-1044-4BF1-8A37-6E858F171AF4}" type="sibTrans" cxnId="{7E1D4DE2-14A9-4929-B170-45533B46EB4A}">
      <dgm:prSet/>
      <dgm:spPr/>
      <dgm:t>
        <a:bodyPr/>
        <a:lstStyle/>
        <a:p>
          <a:endParaRPr lang="ru-RU"/>
        </a:p>
      </dgm:t>
    </dgm:pt>
    <dgm:pt modelId="{709C3250-1F31-4DE5-BEA1-254154E0C822}">
      <dgm:prSet phldrT="[Текст]"/>
      <dgm:spPr/>
      <dgm:t>
        <a:bodyPr/>
        <a:lstStyle/>
        <a:p>
          <a:r>
            <a:rPr lang="ru-RU" dirty="0" smtClean="0"/>
            <a:t>Зачем?</a:t>
          </a:r>
          <a:endParaRPr lang="ru-RU" dirty="0"/>
        </a:p>
      </dgm:t>
    </dgm:pt>
    <dgm:pt modelId="{2F677059-C254-48F7-96A2-86785D72BA50}" type="parTrans" cxnId="{9DC75371-8B7E-41FF-A55B-69C9CAB821C7}">
      <dgm:prSet/>
      <dgm:spPr/>
      <dgm:t>
        <a:bodyPr/>
        <a:lstStyle/>
        <a:p>
          <a:endParaRPr lang="ru-RU"/>
        </a:p>
      </dgm:t>
    </dgm:pt>
    <dgm:pt modelId="{C96E5B5A-494D-4EDC-ADAD-011C432B69B2}" type="sibTrans" cxnId="{9DC75371-8B7E-41FF-A55B-69C9CAB821C7}">
      <dgm:prSet/>
      <dgm:spPr/>
      <dgm:t>
        <a:bodyPr/>
        <a:lstStyle/>
        <a:p>
          <a:endParaRPr lang="ru-RU"/>
        </a:p>
      </dgm:t>
    </dgm:pt>
    <dgm:pt modelId="{43283765-3D83-4941-A8BE-A4ED31CAB647}">
      <dgm:prSet/>
      <dgm:spPr/>
      <dgm:t>
        <a:bodyPr/>
        <a:lstStyle/>
        <a:p>
          <a:r>
            <a:rPr lang="ru-RU" dirty="0" smtClean="0"/>
            <a:t>Почему? </a:t>
          </a:r>
          <a:endParaRPr lang="ru-RU" dirty="0"/>
        </a:p>
      </dgm:t>
    </dgm:pt>
    <dgm:pt modelId="{2DEF5B02-846B-479C-B13E-7FA3A715D4DC}" type="parTrans" cxnId="{C596F742-E8F9-4643-9462-1F00E4E4F316}">
      <dgm:prSet/>
      <dgm:spPr/>
      <dgm:t>
        <a:bodyPr/>
        <a:lstStyle/>
        <a:p>
          <a:endParaRPr lang="ru-RU"/>
        </a:p>
      </dgm:t>
    </dgm:pt>
    <dgm:pt modelId="{148DD350-1566-4CB0-8639-2EF8B1B94C3B}" type="sibTrans" cxnId="{C596F742-E8F9-4643-9462-1F00E4E4F316}">
      <dgm:prSet/>
      <dgm:spPr/>
      <dgm:t>
        <a:bodyPr/>
        <a:lstStyle/>
        <a:p>
          <a:endParaRPr lang="ru-RU"/>
        </a:p>
      </dgm:t>
    </dgm:pt>
    <dgm:pt modelId="{4A0A1F0D-C932-4D6B-B10E-DB0B442325B6}" type="pres">
      <dgm:prSet presAssocID="{AFA60C5C-3249-4E1B-A054-DE51B138669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00BA73D-1B9A-4F11-BB84-E79033C1F53D}" type="pres">
      <dgm:prSet presAssocID="{D59FCB53-07BE-4391-95B7-C3B992324255}" presName="linNode" presStyleCnt="0"/>
      <dgm:spPr/>
    </dgm:pt>
    <dgm:pt modelId="{DA1E6F19-4EA9-4D4F-9909-D00E93922655}" type="pres">
      <dgm:prSet presAssocID="{D59FCB53-07BE-4391-95B7-C3B992324255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3CA959-8416-4F44-8E9A-27BB237419FC}" type="pres">
      <dgm:prSet presAssocID="{D59FCB53-07BE-4391-95B7-C3B99232425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AAE2D4-3DF0-40CC-BFFB-9C824D129C41}" type="pres">
      <dgm:prSet presAssocID="{9E544FAD-394E-4A8F-9125-142263365853}" presName="spacing" presStyleCnt="0"/>
      <dgm:spPr/>
    </dgm:pt>
    <dgm:pt modelId="{88BD0AFB-73A0-4BAE-B747-3349578F76D8}" type="pres">
      <dgm:prSet presAssocID="{795B1276-2BED-4FB2-995C-E1026F443FDE}" presName="linNode" presStyleCnt="0"/>
      <dgm:spPr/>
    </dgm:pt>
    <dgm:pt modelId="{75E2521E-F81F-4B06-BEF7-6969559E4AFC}" type="pres">
      <dgm:prSet presAssocID="{795B1276-2BED-4FB2-995C-E1026F443FDE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206B45-86B1-4452-A57E-5D27B7468E15}" type="pres">
      <dgm:prSet presAssocID="{795B1276-2BED-4FB2-995C-E1026F443FDE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596F742-E8F9-4643-9462-1F00E4E4F316}" srcId="{D59FCB53-07BE-4391-95B7-C3B992324255}" destId="{43283765-3D83-4941-A8BE-A4ED31CAB647}" srcOrd="0" destOrd="0" parTransId="{2DEF5B02-846B-479C-B13E-7FA3A715D4DC}" sibTransId="{148DD350-1566-4CB0-8639-2EF8B1B94C3B}"/>
    <dgm:cxn modelId="{4CAE16B7-6BF4-4B55-9E3B-CE700FBE4FFF}" srcId="{AFA60C5C-3249-4E1B-A054-DE51B138669D}" destId="{D59FCB53-07BE-4391-95B7-C3B992324255}" srcOrd="0" destOrd="0" parTransId="{81300571-B8AF-4F4A-8B7E-CC28ABF93F4D}" sibTransId="{9E544FAD-394E-4A8F-9125-142263365853}"/>
    <dgm:cxn modelId="{7E1D4DE2-14A9-4929-B170-45533B46EB4A}" srcId="{AFA60C5C-3249-4E1B-A054-DE51B138669D}" destId="{795B1276-2BED-4FB2-995C-E1026F443FDE}" srcOrd="1" destOrd="0" parTransId="{15FA519A-66F0-497C-B066-73D543EC9683}" sibTransId="{7105192C-1044-4BF1-8A37-6E858F171AF4}"/>
    <dgm:cxn modelId="{7DB06CE2-8549-4833-9F33-16A79EE83E70}" type="presOf" srcId="{43283765-3D83-4941-A8BE-A4ED31CAB647}" destId="{813CA959-8416-4F44-8E9A-27BB237419FC}" srcOrd="0" destOrd="0" presId="urn:microsoft.com/office/officeart/2005/8/layout/vList6"/>
    <dgm:cxn modelId="{4846988A-A363-4367-B956-E2C489608BB6}" type="presOf" srcId="{AFA60C5C-3249-4E1B-A054-DE51B138669D}" destId="{4A0A1F0D-C932-4D6B-B10E-DB0B442325B6}" srcOrd="0" destOrd="0" presId="urn:microsoft.com/office/officeart/2005/8/layout/vList6"/>
    <dgm:cxn modelId="{72FD158F-069D-48DA-AB85-99F6FDD60EBD}" type="presOf" srcId="{709C3250-1F31-4DE5-BEA1-254154E0C822}" destId="{F7206B45-86B1-4452-A57E-5D27B7468E15}" srcOrd="0" destOrd="0" presId="urn:microsoft.com/office/officeart/2005/8/layout/vList6"/>
    <dgm:cxn modelId="{FE33D6F9-C7A0-4988-BA3C-3A4140CC1222}" type="presOf" srcId="{D59FCB53-07BE-4391-95B7-C3B992324255}" destId="{DA1E6F19-4EA9-4D4F-9909-D00E93922655}" srcOrd="0" destOrd="0" presId="urn:microsoft.com/office/officeart/2005/8/layout/vList6"/>
    <dgm:cxn modelId="{9DC75371-8B7E-41FF-A55B-69C9CAB821C7}" srcId="{795B1276-2BED-4FB2-995C-E1026F443FDE}" destId="{709C3250-1F31-4DE5-BEA1-254154E0C822}" srcOrd="0" destOrd="0" parTransId="{2F677059-C254-48F7-96A2-86785D72BA50}" sibTransId="{C96E5B5A-494D-4EDC-ADAD-011C432B69B2}"/>
    <dgm:cxn modelId="{22D28706-17BE-478B-B8A0-5039B4D535F4}" type="presOf" srcId="{795B1276-2BED-4FB2-995C-E1026F443FDE}" destId="{75E2521E-F81F-4B06-BEF7-6969559E4AFC}" srcOrd="0" destOrd="0" presId="urn:microsoft.com/office/officeart/2005/8/layout/vList6"/>
    <dgm:cxn modelId="{A7CE6058-D199-4CB7-A9E4-F2FABACA255C}" type="presParOf" srcId="{4A0A1F0D-C932-4D6B-B10E-DB0B442325B6}" destId="{100BA73D-1B9A-4F11-BB84-E79033C1F53D}" srcOrd="0" destOrd="0" presId="urn:microsoft.com/office/officeart/2005/8/layout/vList6"/>
    <dgm:cxn modelId="{A3F56AFE-4A60-4022-B65D-8F2F5DEF016A}" type="presParOf" srcId="{100BA73D-1B9A-4F11-BB84-E79033C1F53D}" destId="{DA1E6F19-4EA9-4D4F-9909-D00E93922655}" srcOrd="0" destOrd="0" presId="urn:microsoft.com/office/officeart/2005/8/layout/vList6"/>
    <dgm:cxn modelId="{618FD82E-F260-4BFA-9B88-61D969BD4319}" type="presParOf" srcId="{100BA73D-1B9A-4F11-BB84-E79033C1F53D}" destId="{813CA959-8416-4F44-8E9A-27BB237419FC}" srcOrd="1" destOrd="0" presId="urn:microsoft.com/office/officeart/2005/8/layout/vList6"/>
    <dgm:cxn modelId="{EB5926AD-A9B8-4FAE-8F49-83BD43C20133}" type="presParOf" srcId="{4A0A1F0D-C932-4D6B-B10E-DB0B442325B6}" destId="{5BAAE2D4-3DF0-40CC-BFFB-9C824D129C41}" srcOrd="1" destOrd="0" presId="urn:microsoft.com/office/officeart/2005/8/layout/vList6"/>
    <dgm:cxn modelId="{2A939629-83FB-4ACE-9390-355352695758}" type="presParOf" srcId="{4A0A1F0D-C932-4D6B-B10E-DB0B442325B6}" destId="{88BD0AFB-73A0-4BAE-B747-3349578F76D8}" srcOrd="2" destOrd="0" presId="urn:microsoft.com/office/officeart/2005/8/layout/vList6"/>
    <dgm:cxn modelId="{FE94C18A-2189-4C95-8193-CD2B4A1ADAFF}" type="presParOf" srcId="{88BD0AFB-73A0-4BAE-B747-3349578F76D8}" destId="{75E2521E-F81F-4B06-BEF7-6969559E4AFC}" srcOrd="0" destOrd="0" presId="urn:microsoft.com/office/officeart/2005/8/layout/vList6"/>
    <dgm:cxn modelId="{9A0D6743-D7D5-4A03-863D-58B4E52771DB}" type="presParOf" srcId="{88BD0AFB-73A0-4BAE-B747-3349578F76D8}" destId="{F7206B45-86B1-4452-A57E-5D27B7468E15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8855937-B0B3-432E-81C1-900E0BA4AED3}" type="doc">
      <dgm:prSet loTypeId="urn:microsoft.com/office/officeart/2005/8/layout/matrix1" loCatId="matri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916EEC51-E420-4A85-9FC0-694B565340BA}">
      <dgm:prSet phldrT="[Текст]"/>
      <dgm:spPr/>
      <dgm:t>
        <a:bodyPr/>
        <a:lstStyle/>
        <a:p>
          <a:r>
            <a:rPr lang="ru-RU" dirty="0" smtClean="0"/>
            <a:t>Воля</a:t>
          </a:r>
          <a:endParaRPr lang="ru-RU" dirty="0"/>
        </a:p>
      </dgm:t>
    </dgm:pt>
    <dgm:pt modelId="{EAABF572-647E-4222-98D3-230AD52C47D5}" type="parTrans" cxnId="{E9AAAC82-4AF9-4216-8D7C-6D65DC2E7588}">
      <dgm:prSet/>
      <dgm:spPr/>
      <dgm:t>
        <a:bodyPr/>
        <a:lstStyle/>
        <a:p>
          <a:endParaRPr lang="ru-RU"/>
        </a:p>
      </dgm:t>
    </dgm:pt>
    <dgm:pt modelId="{E705A86A-1236-41FA-9009-F619F15B2311}" type="sibTrans" cxnId="{E9AAAC82-4AF9-4216-8D7C-6D65DC2E7588}">
      <dgm:prSet/>
      <dgm:spPr/>
      <dgm:t>
        <a:bodyPr/>
        <a:lstStyle/>
        <a:p>
          <a:endParaRPr lang="ru-RU"/>
        </a:p>
      </dgm:t>
    </dgm:pt>
    <dgm:pt modelId="{C88A3DF3-9146-4EA7-B152-A8C2D81D6C31}">
      <dgm:prSet phldrT="[Текст]"/>
      <dgm:spPr/>
      <dgm:t>
        <a:bodyPr/>
        <a:lstStyle/>
        <a:p>
          <a:r>
            <a:rPr lang="ru-RU" dirty="0" smtClean="0"/>
            <a:t>Эмоциональная зрелость</a:t>
          </a:r>
          <a:endParaRPr lang="ru-RU" dirty="0"/>
        </a:p>
      </dgm:t>
    </dgm:pt>
    <dgm:pt modelId="{37406B3A-085F-4819-8676-F22D54BE70D0}" type="parTrans" cxnId="{7D5E4045-BFEF-4FDC-9EA4-A51009E6DCB8}">
      <dgm:prSet/>
      <dgm:spPr/>
      <dgm:t>
        <a:bodyPr/>
        <a:lstStyle/>
        <a:p>
          <a:endParaRPr lang="ru-RU"/>
        </a:p>
      </dgm:t>
    </dgm:pt>
    <dgm:pt modelId="{070F5637-0D08-4DB6-BDCD-45F476829BC1}" type="sibTrans" cxnId="{7D5E4045-BFEF-4FDC-9EA4-A51009E6DCB8}">
      <dgm:prSet/>
      <dgm:spPr/>
      <dgm:t>
        <a:bodyPr/>
        <a:lstStyle/>
        <a:p>
          <a:endParaRPr lang="ru-RU"/>
        </a:p>
      </dgm:t>
    </dgm:pt>
    <dgm:pt modelId="{897A19E0-4319-449C-87A2-471751520236}">
      <dgm:prSet phldrT="[Текст]"/>
      <dgm:spPr/>
      <dgm:t>
        <a:bodyPr/>
        <a:lstStyle/>
        <a:p>
          <a:r>
            <a:rPr lang="ru-RU" dirty="0" smtClean="0"/>
            <a:t>Интеллектуальная</a:t>
          </a:r>
        </a:p>
        <a:p>
          <a:r>
            <a:rPr lang="ru-RU" dirty="0" smtClean="0"/>
            <a:t>зрелость</a:t>
          </a:r>
          <a:endParaRPr lang="ru-RU" dirty="0"/>
        </a:p>
      </dgm:t>
    </dgm:pt>
    <dgm:pt modelId="{CD0ABC87-D1FE-40EC-A041-1BA9A3B5585C}" type="parTrans" cxnId="{AF01B3D7-2A8D-4F14-BE90-701210256E02}">
      <dgm:prSet/>
      <dgm:spPr/>
      <dgm:t>
        <a:bodyPr/>
        <a:lstStyle/>
        <a:p>
          <a:endParaRPr lang="ru-RU"/>
        </a:p>
      </dgm:t>
    </dgm:pt>
    <dgm:pt modelId="{3575D5FE-4979-4863-8B5A-4AD12E110AA4}" type="sibTrans" cxnId="{AF01B3D7-2A8D-4F14-BE90-701210256E02}">
      <dgm:prSet/>
      <dgm:spPr/>
      <dgm:t>
        <a:bodyPr/>
        <a:lstStyle/>
        <a:p>
          <a:endParaRPr lang="ru-RU"/>
        </a:p>
      </dgm:t>
    </dgm:pt>
    <dgm:pt modelId="{EADFCBD9-E7DF-4B78-806B-8C3913C60C53}">
      <dgm:prSet phldrT="[Текст]"/>
      <dgm:spPr/>
      <dgm:t>
        <a:bodyPr/>
        <a:lstStyle/>
        <a:p>
          <a:r>
            <a:rPr lang="ru-RU" dirty="0" smtClean="0"/>
            <a:t>Социальная зрелость</a:t>
          </a:r>
          <a:endParaRPr lang="ru-RU" dirty="0"/>
        </a:p>
      </dgm:t>
    </dgm:pt>
    <dgm:pt modelId="{5CA68271-C138-430F-B456-DF8A22A242EF}" type="parTrans" cxnId="{82611CDF-A7AB-460F-A96F-800E9EA24009}">
      <dgm:prSet/>
      <dgm:spPr/>
      <dgm:t>
        <a:bodyPr/>
        <a:lstStyle/>
        <a:p>
          <a:endParaRPr lang="ru-RU"/>
        </a:p>
      </dgm:t>
    </dgm:pt>
    <dgm:pt modelId="{1CA6F337-2909-4AAB-949B-B970D67FF2E3}" type="sibTrans" cxnId="{82611CDF-A7AB-460F-A96F-800E9EA24009}">
      <dgm:prSet/>
      <dgm:spPr/>
      <dgm:t>
        <a:bodyPr/>
        <a:lstStyle/>
        <a:p>
          <a:endParaRPr lang="ru-RU"/>
        </a:p>
      </dgm:t>
    </dgm:pt>
    <dgm:pt modelId="{7546EFD8-2051-4C1E-A760-84C575E84AF6}">
      <dgm:prSet phldrT="[Текст]"/>
      <dgm:spPr/>
      <dgm:t>
        <a:bodyPr/>
        <a:lstStyle/>
        <a:p>
          <a:r>
            <a:rPr lang="ru-RU" dirty="0" smtClean="0"/>
            <a:t>Духовная зрелость</a:t>
          </a:r>
          <a:endParaRPr lang="ru-RU" dirty="0"/>
        </a:p>
      </dgm:t>
    </dgm:pt>
    <dgm:pt modelId="{A3C93517-8997-4212-9B8D-A7F80D81CBBD}" type="parTrans" cxnId="{3FA4D2F1-FBE2-410A-994B-D8CF39547847}">
      <dgm:prSet/>
      <dgm:spPr/>
      <dgm:t>
        <a:bodyPr/>
        <a:lstStyle/>
        <a:p>
          <a:endParaRPr lang="ru-RU"/>
        </a:p>
      </dgm:t>
    </dgm:pt>
    <dgm:pt modelId="{7915F1A9-129C-4DC3-B343-8D2943DAB22D}" type="sibTrans" cxnId="{3FA4D2F1-FBE2-410A-994B-D8CF39547847}">
      <dgm:prSet/>
      <dgm:spPr/>
      <dgm:t>
        <a:bodyPr/>
        <a:lstStyle/>
        <a:p>
          <a:endParaRPr lang="ru-RU"/>
        </a:p>
      </dgm:t>
    </dgm:pt>
    <dgm:pt modelId="{169AB2F0-42C0-4F0E-BDD8-A83215F7A259}" type="pres">
      <dgm:prSet presAssocID="{28855937-B0B3-432E-81C1-900E0BA4AED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557427-68B9-4136-9BB0-B64822C2CE20}" type="pres">
      <dgm:prSet presAssocID="{28855937-B0B3-432E-81C1-900E0BA4AED3}" presName="matrix" presStyleCnt="0"/>
      <dgm:spPr/>
      <dgm:t>
        <a:bodyPr/>
        <a:lstStyle/>
        <a:p>
          <a:endParaRPr lang="ru-RU"/>
        </a:p>
      </dgm:t>
    </dgm:pt>
    <dgm:pt modelId="{C03B3F9C-A078-4FC0-B153-4690223709DA}" type="pres">
      <dgm:prSet presAssocID="{28855937-B0B3-432E-81C1-900E0BA4AED3}" presName="tile1" presStyleLbl="node1" presStyleIdx="0" presStyleCnt="4"/>
      <dgm:spPr/>
      <dgm:t>
        <a:bodyPr/>
        <a:lstStyle/>
        <a:p>
          <a:endParaRPr lang="ru-RU"/>
        </a:p>
      </dgm:t>
    </dgm:pt>
    <dgm:pt modelId="{EAABAF7B-D426-4994-BEBB-916C82838F51}" type="pres">
      <dgm:prSet presAssocID="{28855937-B0B3-432E-81C1-900E0BA4AED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188752-EC0D-4DE4-9E54-176304E64130}" type="pres">
      <dgm:prSet presAssocID="{28855937-B0B3-432E-81C1-900E0BA4AED3}" presName="tile2" presStyleLbl="node1" presStyleIdx="1" presStyleCnt="4"/>
      <dgm:spPr/>
      <dgm:t>
        <a:bodyPr/>
        <a:lstStyle/>
        <a:p>
          <a:endParaRPr lang="ru-RU"/>
        </a:p>
      </dgm:t>
    </dgm:pt>
    <dgm:pt modelId="{FE5D9A18-A3CD-4835-970A-4C291F4ECAFB}" type="pres">
      <dgm:prSet presAssocID="{28855937-B0B3-432E-81C1-900E0BA4AED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EF1541-CE43-45C6-8F6C-5EE2749F9C30}" type="pres">
      <dgm:prSet presAssocID="{28855937-B0B3-432E-81C1-900E0BA4AED3}" presName="tile3" presStyleLbl="node1" presStyleIdx="2" presStyleCnt="4"/>
      <dgm:spPr/>
      <dgm:t>
        <a:bodyPr/>
        <a:lstStyle/>
        <a:p>
          <a:endParaRPr lang="ru-RU"/>
        </a:p>
      </dgm:t>
    </dgm:pt>
    <dgm:pt modelId="{AD961186-5A37-4136-9FF7-9441B530C2F0}" type="pres">
      <dgm:prSet presAssocID="{28855937-B0B3-432E-81C1-900E0BA4AED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C5BC0B-6D5E-4D70-8C88-B28C3D77E6E9}" type="pres">
      <dgm:prSet presAssocID="{28855937-B0B3-432E-81C1-900E0BA4AED3}" presName="tile4" presStyleLbl="node1" presStyleIdx="3" presStyleCnt="4"/>
      <dgm:spPr/>
      <dgm:t>
        <a:bodyPr/>
        <a:lstStyle/>
        <a:p>
          <a:endParaRPr lang="ru-RU"/>
        </a:p>
      </dgm:t>
    </dgm:pt>
    <dgm:pt modelId="{9FFF3806-3ED3-4793-BDD2-1290E2E7468F}" type="pres">
      <dgm:prSet presAssocID="{28855937-B0B3-432E-81C1-900E0BA4AED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FC7D5-5BEF-4F15-B8AA-00FA9B6AB5CB}" type="pres">
      <dgm:prSet presAssocID="{28855937-B0B3-432E-81C1-900E0BA4AED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527F3A36-0492-4CA4-B0DA-077E057ED362}" type="presOf" srcId="{C88A3DF3-9146-4EA7-B152-A8C2D81D6C31}" destId="{C03B3F9C-A078-4FC0-B153-4690223709DA}" srcOrd="0" destOrd="0" presId="urn:microsoft.com/office/officeart/2005/8/layout/matrix1"/>
    <dgm:cxn modelId="{A1C19BA0-1405-43B9-ABBA-655EEB19DDBF}" type="presOf" srcId="{7546EFD8-2051-4C1E-A760-84C575E84AF6}" destId="{9FFF3806-3ED3-4793-BDD2-1290E2E7468F}" srcOrd="1" destOrd="0" presId="urn:microsoft.com/office/officeart/2005/8/layout/matrix1"/>
    <dgm:cxn modelId="{7D5E4045-BFEF-4FDC-9EA4-A51009E6DCB8}" srcId="{916EEC51-E420-4A85-9FC0-694B565340BA}" destId="{C88A3DF3-9146-4EA7-B152-A8C2D81D6C31}" srcOrd="0" destOrd="0" parTransId="{37406B3A-085F-4819-8676-F22D54BE70D0}" sibTransId="{070F5637-0D08-4DB6-BDCD-45F476829BC1}"/>
    <dgm:cxn modelId="{9C0592C0-6212-4B7C-AC73-551983A263F9}" type="presOf" srcId="{897A19E0-4319-449C-87A2-471751520236}" destId="{66188752-EC0D-4DE4-9E54-176304E64130}" srcOrd="0" destOrd="0" presId="urn:microsoft.com/office/officeart/2005/8/layout/matrix1"/>
    <dgm:cxn modelId="{F369769A-A6E4-4F06-B5E8-33B8E83FAAFB}" type="presOf" srcId="{C88A3DF3-9146-4EA7-B152-A8C2D81D6C31}" destId="{EAABAF7B-D426-4994-BEBB-916C82838F51}" srcOrd="1" destOrd="0" presId="urn:microsoft.com/office/officeart/2005/8/layout/matrix1"/>
    <dgm:cxn modelId="{B00C11DE-551E-4D67-ADCC-E6CA6BEB097F}" type="presOf" srcId="{897A19E0-4319-449C-87A2-471751520236}" destId="{FE5D9A18-A3CD-4835-970A-4C291F4ECAFB}" srcOrd="1" destOrd="0" presId="urn:microsoft.com/office/officeart/2005/8/layout/matrix1"/>
    <dgm:cxn modelId="{82611CDF-A7AB-460F-A96F-800E9EA24009}" srcId="{916EEC51-E420-4A85-9FC0-694B565340BA}" destId="{EADFCBD9-E7DF-4B78-806B-8C3913C60C53}" srcOrd="2" destOrd="0" parTransId="{5CA68271-C138-430F-B456-DF8A22A242EF}" sibTransId="{1CA6F337-2909-4AAB-949B-B970D67FF2E3}"/>
    <dgm:cxn modelId="{AF01B3D7-2A8D-4F14-BE90-701210256E02}" srcId="{916EEC51-E420-4A85-9FC0-694B565340BA}" destId="{897A19E0-4319-449C-87A2-471751520236}" srcOrd="1" destOrd="0" parTransId="{CD0ABC87-D1FE-40EC-A041-1BA9A3B5585C}" sibTransId="{3575D5FE-4979-4863-8B5A-4AD12E110AA4}"/>
    <dgm:cxn modelId="{DF93B698-BA31-4BFC-90A6-D8ACAF9A7175}" type="presOf" srcId="{916EEC51-E420-4A85-9FC0-694B565340BA}" destId="{155FC7D5-5BEF-4F15-B8AA-00FA9B6AB5CB}" srcOrd="0" destOrd="0" presId="urn:microsoft.com/office/officeart/2005/8/layout/matrix1"/>
    <dgm:cxn modelId="{3FA4D2F1-FBE2-410A-994B-D8CF39547847}" srcId="{916EEC51-E420-4A85-9FC0-694B565340BA}" destId="{7546EFD8-2051-4C1E-A760-84C575E84AF6}" srcOrd="3" destOrd="0" parTransId="{A3C93517-8997-4212-9B8D-A7F80D81CBBD}" sibTransId="{7915F1A9-129C-4DC3-B343-8D2943DAB22D}"/>
    <dgm:cxn modelId="{E9AAAC82-4AF9-4216-8D7C-6D65DC2E7588}" srcId="{28855937-B0B3-432E-81C1-900E0BA4AED3}" destId="{916EEC51-E420-4A85-9FC0-694B565340BA}" srcOrd="0" destOrd="0" parTransId="{EAABF572-647E-4222-98D3-230AD52C47D5}" sibTransId="{E705A86A-1236-41FA-9009-F619F15B2311}"/>
    <dgm:cxn modelId="{15A8C970-24E2-479A-BC7F-2129A8B97E9C}" type="presOf" srcId="{EADFCBD9-E7DF-4B78-806B-8C3913C60C53}" destId="{AD961186-5A37-4136-9FF7-9441B530C2F0}" srcOrd="1" destOrd="0" presId="urn:microsoft.com/office/officeart/2005/8/layout/matrix1"/>
    <dgm:cxn modelId="{2D22BC39-2881-4D95-AFF4-21B95DEE6CA8}" type="presOf" srcId="{28855937-B0B3-432E-81C1-900E0BA4AED3}" destId="{169AB2F0-42C0-4F0E-BDD8-A83215F7A259}" srcOrd="0" destOrd="0" presId="urn:microsoft.com/office/officeart/2005/8/layout/matrix1"/>
    <dgm:cxn modelId="{45EDCA3F-B05E-44F8-BF65-DDD7E03E4F7A}" type="presOf" srcId="{EADFCBD9-E7DF-4B78-806B-8C3913C60C53}" destId="{FEEF1541-CE43-45C6-8F6C-5EE2749F9C30}" srcOrd="0" destOrd="0" presId="urn:microsoft.com/office/officeart/2005/8/layout/matrix1"/>
    <dgm:cxn modelId="{9B6E3B1A-E0DB-4B27-B141-7570C85E8357}" type="presOf" srcId="{7546EFD8-2051-4C1E-A760-84C575E84AF6}" destId="{47C5BC0B-6D5E-4D70-8C88-B28C3D77E6E9}" srcOrd="0" destOrd="0" presId="urn:microsoft.com/office/officeart/2005/8/layout/matrix1"/>
    <dgm:cxn modelId="{895A6AB4-7933-497D-961C-460BA4028D79}" type="presParOf" srcId="{169AB2F0-42C0-4F0E-BDD8-A83215F7A259}" destId="{DA557427-68B9-4136-9BB0-B64822C2CE20}" srcOrd="0" destOrd="0" presId="urn:microsoft.com/office/officeart/2005/8/layout/matrix1"/>
    <dgm:cxn modelId="{59599605-FF2B-488D-83F2-EFDDB344B066}" type="presParOf" srcId="{DA557427-68B9-4136-9BB0-B64822C2CE20}" destId="{C03B3F9C-A078-4FC0-B153-4690223709DA}" srcOrd="0" destOrd="0" presId="urn:microsoft.com/office/officeart/2005/8/layout/matrix1"/>
    <dgm:cxn modelId="{2B6CDF15-B5F3-46FE-B257-7123BA2C7CCC}" type="presParOf" srcId="{DA557427-68B9-4136-9BB0-B64822C2CE20}" destId="{EAABAF7B-D426-4994-BEBB-916C82838F51}" srcOrd="1" destOrd="0" presId="urn:microsoft.com/office/officeart/2005/8/layout/matrix1"/>
    <dgm:cxn modelId="{B503F533-0BF4-4A35-BC09-3976A8901AB2}" type="presParOf" srcId="{DA557427-68B9-4136-9BB0-B64822C2CE20}" destId="{66188752-EC0D-4DE4-9E54-176304E64130}" srcOrd="2" destOrd="0" presId="urn:microsoft.com/office/officeart/2005/8/layout/matrix1"/>
    <dgm:cxn modelId="{20383827-B51B-48B0-93A3-00B981F850D8}" type="presParOf" srcId="{DA557427-68B9-4136-9BB0-B64822C2CE20}" destId="{FE5D9A18-A3CD-4835-970A-4C291F4ECAFB}" srcOrd="3" destOrd="0" presId="urn:microsoft.com/office/officeart/2005/8/layout/matrix1"/>
    <dgm:cxn modelId="{CED46F93-128F-4EF5-A2A9-35E640505117}" type="presParOf" srcId="{DA557427-68B9-4136-9BB0-B64822C2CE20}" destId="{FEEF1541-CE43-45C6-8F6C-5EE2749F9C30}" srcOrd="4" destOrd="0" presId="urn:microsoft.com/office/officeart/2005/8/layout/matrix1"/>
    <dgm:cxn modelId="{C6DCF1F8-D2B5-4BFB-9C0B-DE7BE57EF061}" type="presParOf" srcId="{DA557427-68B9-4136-9BB0-B64822C2CE20}" destId="{AD961186-5A37-4136-9FF7-9441B530C2F0}" srcOrd="5" destOrd="0" presId="urn:microsoft.com/office/officeart/2005/8/layout/matrix1"/>
    <dgm:cxn modelId="{E8196348-5428-40D1-B598-ADE3977048D6}" type="presParOf" srcId="{DA557427-68B9-4136-9BB0-B64822C2CE20}" destId="{47C5BC0B-6D5E-4D70-8C88-B28C3D77E6E9}" srcOrd="6" destOrd="0" presId="urn:microsoft.com/office/officeart/2005/8/layout/matrix1"/>
    <dgm:cxn modelId="{18DE19AE-2E23-48B0-9DA7-BB773481C3DC}" type="presParOf" srcId="{DA557427-68B9-4136-9BB0-B64822C2CE20}" destId="{9FFF3806-3ED3-4793-BDD2-1290E2E7468F}" srcOrd="7" destOrd="0" presId="urn:microsoft.com/office/officeart/2005/8/layout/matrix1"/>
    <dgm:cxn modelId="{7C098CFE-1998-4959-9C01-774B14358811}" type="presParOf" srcId="{169AB2F0-42C0-4F0E-BDD8-A83215F7A259}" destId="{155FC7D5-5BEF-4F15-B8AA-00FA9B6AB5CB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709C3D-BE2F-453D-B1B6-011631253315}" type="doc">
      <dgm:prSet loTypeId="urn:microsoft.com/office/officeart/2005/8/layout/radial5" loCatId="cycle" qsTypeId="urn:microsoft.com/office/officeart/2005/8/quickstyle/simple1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02A04FAD-FE9F-4817-9B27-F72E46D40A22}">
      <dgm:prSet phldrT="[Текст]" custT="1"/>
      <dgm:spPr/>
      <dgm:t>
        <a:bodyPr/>
        <a:lstStyle/>
        <a:p>
          <a:r>
            <a:rPr lang="ru-RU" sz="1050" b="1" cap="all" baseline="0" dirty="0" smtClean="0"/>
            <a:t>гражданская</a:t>
          </a:r>
          <a:endParaRPr lang="ru-RU" sz="1050" b="1" cap="all" baseline="0" dirty="0"/>
        </a:p>
      </dgm:t>
    </dgm:pt>
    <dgm:pt modelId="{9978BA9E-297A-4111-9CED-D2A45AB40192}" type="parTrans" cxnId="{762939A9-078C-4B05-96EE-BFC3538A584D}">
      <dgm:prSet/>
      <dgm:spPr/>
      <dgm:t>
        <a:bodyPr/>
        <a:lstStyle/>
        <a:p>
          <a:endParaRPr lang="ru-RU"/>
        </a:p>
      </dgm:t>
    </dgm:pt>
    <dgm:pt modelId="{0CCDE380-A244-4BE2-BAC7-536C24B25595}" type="sibTrans" cxnId="{762939A9-078C-4B05-96EE-BFC3538A584D}">
      <dgm:prSet/>
      <dgm:spPr/>
      <dgm:t>
        <a:bodyPr/>
        <a:lstStyle/>
        <a:p>
          <a:endParaRPr lang="ru-RU"/>
        </a:p>
      </dgm:t>
    </dgm:pt>
    <dgm:pt modelId="{95E198D9-D9AA-40D3-A460-F5EFD85E8087}">
      <dgm:prSet phldrT="[Текст]" custT="1"/>
      <dgm:spPr/>
      <dgm:t>
        <a:bodyPr/>
        <a:lstStyle/>
        <a:p>
          <a:r>
            <a:rPr lang="ru-RU" sz="1050" b="1" cap="all" baseline="0" dirty="0" smtClean="0"/>
            <a:t>политическая</a:t>
          </a:r>
          <a:endParaRPr lang="ru-RU" sz="1050" b="1" cap="all" baseline="0" dirty="0"/>
        </a:p>
      </dgm:t>
    </dgm:pt>
    <dgm:pt modelId="{8701F523-62A1-4651-9AA5-44DD5351CC97}" type="parTrans" cxnId="{DD3CBCA1-E82D-4303-932D-6B56EB162C92}">
      <dgm:prSet/>
      <dgm:spPr/>
      <dgm:t>
        <a:bodyPr/>
        <a:lstStyle/>
        <a:p>
          <a:endParaRPr lang="ru-RU"/>
        </a:p>
      </dgm:t>
    </dgm:pt>
    <dgm:pt modelId="{1FE52922-A464-4459-8160-DAC690DB2EE7}" type="sibTrans" cxnId="{DD3CBCA1-E82D-4303-932D-6B56EB162C92}">
      <dgm:prSet/>
      <dgm:spPr/>
      <dgm:t>
        <a:bodyPr/>
        <a:lstStyle/>
        <a:p>
          <a:endParaRPr lang="ru-RU"/>
        </a:p>
      </dgm:t>
    </dgm:pt>
    <dgm:pt modelId="{F5DC0326-FD4D-4918-97A0-62784C92769B}">
      <dgm:prSet phldrT="[Текст]" custT="1"/>
      <dgm:spPr/>
      <dgm:t>
        <a:bodyPr/>
        <a:lstStyle/>
        <a:p>
          <a:r>
            <a:rPr lang="ru-RU" sz="1050" b="1" cap="all" baseline="0" dirty="0" smtClean="0"/>
            <a:t>региональная</a:t>
          </a:r>
          <a:endParaRPr lang="ru-RU" sz="1050" b="1" cap="all" baseline="0" dirty="0"/>
        </a:p>
      </dgm:t>
    </dgm:pt>
    <dgm:pt modelId="{35AF1175-829F-4EFC-B00A-2B9E966BBF66}" type="parTrans" cxnId="{6E5DAB89-03F6-4CB7-B461-15801B58B907}">
      <dgm:prSet/>
      <dgm:spPr/>
      <dgm:t>
        <a:bodyPr/>
        <a:lstStyle/>
        <a:p>
          <a:endParaRPr lang="ru-RU"/>
        </a:p>
      </dgm:t>
    </dgm:pt>
    <dgm:pt modelId="{F320D07A-4860-430E-8AFD-8CC2D1C1CC5A}" type="sibTrans" cxnId="{6E5DAB89-03F6-4CB7-B461-15801B58B907}">
      <dgm:prSet/>
      <dgm:spPr/>
      <dgm:t>
        <a:bodyPr/>
        <a:lstStyle/>
        <a:p>
          <a:endParaRPr lang="ru-RU"/>
        </a:p>
      </dgm:t>
    </dgm:pt>
    <dgm:pt modelId="{487FCA34-C223-438B-88FB-1D99331C935A}">
      <dgm:prSet phldrT="[Текст]" custT="1"/>
      <dgm:spPr/>
      <dgm:t>
        <a:bodyPr/>
        <a:lstStyle/>
        <a:p>
          <a:r>
            <a:rPr lang="ru-RU" sz="1050" b="1" cap="all" baseline="0" dirty="0" smtClean="0"/>
            <a:t>профессиональная</a:t>
          </a:r>
          <a:endParaRPr lang="ru-RU" sz="1050" b="1" cap="all" baseline="0" dirty="0"/>
        </a:p>
      </dgm:t>
    </dgm:pt>
    <dgm:pt modelId="{1C8F3B67-A03A-4286-A817-3B66665A4228}" type="parTrans" cxnId="{94ECA539-8E02-4457-9785-BD8D2F338877}">
      <dgm:prSet/>
      <dgm:spPr/>
      <dgm:t>
        <a:bodyPr/>
        <a:lstStyle/>
        <a:p>
          <a:endParaRPr lang="ru-RU"/>
        </a:p>
      </dgm:t>
    </dgm:pt>
    <dgm:pt modelId="{3F509817-0E8E-4DCB-BB1E-C47A850FA03E}" type="sibTrans" cxnId="{94ECA539-8E02-4457-9785-BD8D2F338877}">
      <dgm:prSet/>
      <dgm:spPr/>
      <dgm:t>
        <a:bodyPr/>
        <a:lstStyle/>
        <a:p>
          <a:endParaRPr lang="ru-RU"/>
        </a:p>
      </dgm:t>
    </dgm:pt>
    <dgm:pt modelId="{6D2FFABD-983D-480B-9EA4-39D8AD45FB35}">
      <dgm:prSet phldrT="[Текст]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</dgm:spPr>
      <dgm:t>
        <a:bodyPr/>
        <a:lstStyle/>
        <a:p>
          <a:endParaRPr lang="ru-RU" dirty="0"/>
        </a:p>
      </dgm:t>
    </dgm:pt>
    <dgm:pt modelId="{7435D17F-16D8-46D7-8AA0-0CBC98E149D2}" type="sibTrans" cxnId="{7169D189-D3B5-44AA-9357-FB2ED886CB34}">
      <dgm:prSet/>
      <dgm:spPr/>
      <dgm:t>
        <a:bodyPr/>
        <a:lstStyle/>
        <a:p>
          <a:endParaRPr lang="ru-RU"/>
        </a:p>
      </dgm:t>
    </dgm:pt>
    <dgm:pt modelId="{B179DE53-9C25-414E-A8EC-A4E82A1E7512}" type="parTrans" cxnId="{7169D189-D3B5-44AA-9357-FB2ED886CB34}">
      <dgm:prSet/>
      <dgm:spPr/>
      <dgm:t>
        <a:bodyPr/>
        <a:lstStyle/>
        <a:p>
          <a:endParaRPr lang="ru-RU"/>
        </a:p>
      </dgm:t>
    </dgm:pt>
    <dgm:pt modelId="{E1B41AE7-7481-4CE6-BC0A-798138B81678}">
      <dgm:prSet phldrT="[Текст]" custT="1"/>
      <dgm:spPr/>
      <dgm:t>
        <a:bodyPr/>
        <a:lstStyle/>
        <a:p>
          <a:r>
            <a:rPr lang="ru-RU" sz="1050" b="1" cap="all" baseline="0" dirty="0" smtClean="0"/>
            <a:t>семейная</a:t>
          </a:r>
          <a:endParaRPr lang="ru-RU" sz="1050" b="1" cap="all" baseline="0" dirty="0"/>
        </a:p>
      </dgm:t>
    </dgm:pt>
    <dgm:pt modelId="{21FF77F4-F663-42D0-A83A-EA6783220F19}" type="parTrans" cxnId="{5A176774-47CE-4D66-9C63-A8CDBB244D0F}">
      <dgm:prSet/>
      <dgm:spPr/>
      <dgm:t>
        <a:bodyPr/>
        <a:lstStyle/>
        <a:p>
          <a:endParaRPr lang="ru-RU"/>
        </a:p>
      </dgm:t>
    </dgm:pt>
    <dgm:pt modelId="{D75DA86B-7F1C-4A7D-8C13-6740AAFEDE4B}" type="sibTrans" cxnId="{5A176774-47CE-4D66-9C63-A8CDBB244D0F}">
      <dgm:prSet/>
      <dgm:spPr/>
      <dgm:t>
        <a:bodyPr/>
        <a:lstStyle/>
        <a:p>
          <a:endParaRPr lang="ru-RU"/>
        </a:p>
      </dgm:t>
    </dgm:pt>
    <dgm:pt modelId="{0C36A2FF-0F49-411C-974E-D7A5A1A94FA9}">
      <dgm:prSet phldrT="[Текст]" custT="1"/>
      <dgm:spPr/>
      <dgm:t>
        <a:bodyPr/>
        <a:lstStyle/>
        <a:p>
          <a:r>
            <a:rPr lang="ru-RU" sz="1050" b="1" cap="all" baseline="0" dirty="0" smtClean="0"/>
            <a:t>…</a:t>
          </a:r>
          <a:endParaRPr lang="ru-RU" sz="1050" b="1" cap="all" baseline="0" dirty="0"/>
        </a:p>
      </dgm:t>
    </dgm:pt>
    <dgm:pt modelId="{8815FE5C-47FD-49C9-85FC-C6F29AC90714}" type="parTrans" cxnId="{5849E42D-2880-4588-9463-9CD11A42B29B}">
      <dgm:prSet/>
      <dgm:spPr/>
      <dgm:t>
        <a:bodyPr/>
        <a:lstStyle/>
        <a:p>
          <a:endParaRPr lang="ru-RU"/>
        </a:p>
      </dgm:t>
    </dgm:pt>
    <dgm:pt modelId="{FC87DE45-996F-4127-A00C-9789FE182192}" type="sibTrans" cxnId="{5849E42D-2880-4588-9463-9CD11A42B29B}">
      <dgm:prSet/>
      <dgm:spPr/>
      <dgm:t>
        <a:bodyPr/>
        <a:lstStyle/>
        <a:p>
          <a:endParaRPr lang="ru-RU"/>
        </a:p>
      </dgm:t>
    </dgm:pt>
    <dgm:pt modelId="{2B1540DD-1E89-4AC1-8F8F-25E47193BD46}">
      <dgm:prSet phldrT="[Текст]" custT="1"/>
      <dgm:spPr/>
      <dgm:t>
        <a:bodyPr/>
        <a:lstStyle/>
        <a:p>
          <a:r>
            <a:rPr lang="ru-RU" sz="1050" b="1" cap="all" baseline="0" dirty="0" smtClean="0"/>
            <a:t>социальная</a:t>
          </a:r>
          <a:endParaRPr lang="ru-RU" sz="1050" b="1" cap="all" baseline="0" dirty="0"/>
        </a:p>
      </dgm:t>
    </dgm:pt>
    <dgm:pt modelId="{798DB638-41CB-4B87-80F5-ED09F9BEBBD8}" type="parTrans" cxnId="{C2FC6E10-32AF-4F3A-B6A6-F1DC906B19DD}">
      <dgm:prSet/>
      <dgm:spPr/>
      <dgm:t>
        <a:bodyPr/>
        <a:lstStyle/>
        <a:p>
          <a:endParaRPr lang="ru-RU"/>
        </a:p>
      </dgm:t>
    </dgm:pt>
    <dgm:pt modelId="{4CBE9688-591C-48A3-942E-FB23E2AB54AD}" type="sibTrans" cxnId="{C2FC6E10-32AF-4F3A-B6A6-F1DC906B19DD}">
      <dgm:prSet/>
      <dgm:spPr/>
      <dgm:t>
        <a:bodyPr/>
        <a:lstStyle/>
        <a:p>
          <a:endParaRPr lang="ru-RU"/>
        </a:p>
      </dgm:t>
    </dgm:pt>
    <dgm:pt modelId="{2AFAA5C3-7543-427C-B194-69656A6856BB}">
      <dgm:prSet phldrT="[Текст]" custT="1"/>
      <dgm:spPr/>
      <dgm:t>
        <a:bodyPr/>
        <a:lstStyle/>
        <a:p>
          <a:r>
            <a:rPr lang="ru-RU" sz="1050" b="1" cap="all" baseline="0" dirty="0" smtClean="0"/>
            <a:t>сетевая</a:t>
          </a:r>
          <a:endParaRPr lang="ru-RU" sz="1050" b="1" cap="all" baseline="0" dirty="0"/>
        </a:p>
      </dgm:t>
    </dgm:pt>
    <dgm:pt modelId="{F734A53E-E483-44C8-AC14-ED78976F9EB2}" type="parTrans" cxnId="{0129DD48-7A0E-49B8-8A62-0F79E3F383B4}">
      <dgm:prSet/>
      <dgm:spPr/>
      <dgm:t>
        <a:bodyPr/>
        <a:lstStyle/>
        <a:p>
          <a:endParaRPr lang="ru-RU"/>
        </a:p>
      </dgm:t>
    </dgm:pt>
    <dgm:pt modelId="{57FB558C-189A-4AD5-8BA1-86618D9BB818}" type="sibTrans" cxnId="{0129DD48-7A0E-49B8-8A62-0F79E3F383B4}">
      <dgm:prSet/>
      <dgm:spPr/>
      <dgm:t>
        <a:bodyPr/>
        <a:lstStyle/>
        <a:p>
          <a:endParaRPr lang="ru-RU"/>
        </a:p>
      </dgm:t>
    </dgm:pt>
    <dgm:pt modelId="{BDA86B02-D73A-4BB2-ACF5-470450295106}">
      <dgm:prSet phldrT="[Текст]" custT="1"/>
      <dgm:spPr/>
      <dgm:t>
        <a:bodyPr/>
        <a:lstStyle/>
        <a:p>
          <a:r>
            <a:rPr lang="ru-RU" sz="1050" b="1" cap="all" baseline="0" dirty="0" smtClean="0"/>
            <a:t>религиозная</a:t>
          </a:r>
          <a:endParaRPr lang="ru-RU" sz="1050" b="1" cap="all" baseline="0" dirty="0"/>
        </a:p>
      </dgm:t>
    </dgm:pt>
    <dgm:pt modelId="{B9C2873B-65E2-4579-896F-D517535AAB28}" type="parTrans" cxnId="{63F0FC78-0520-47B1-97BE-3186823BF56C}">
      <dgm:prSet/>
      <dgm:spPr/>
      <dgm:t>
        <a:bodyPr/>
        <a:lstStyle/>
        <a:p>
          <a:endParaRPr lang="ru-RU"/>
        </a:p>
      </dgm:t>
    </dgm:pt>
    <dgm:pt modelId="{0E552D8F-F99C-411C-8DEC-065892B8D87E}" type="sibTrans" cxnId="{63F0FC78-0520-47B1-97BE-3186823BF56C}">
      <dgm:prSet/>
      <dgm:spPr/>
      <dgm:t>
        <a:bodyPr/>
        <a:lstStyle/>
        <a:p>
          <a:endParaRPr lang="ru-RU"/>
        </a:p>
      </dgm:t>
    </dgm:pt>
    <dgm:pt modelId="{FD2A88E8-D02C-4AEB-B118-E6C8A1F9E6AD}">
      <dgm:prSet phldrT="[Текст]" custT="1"/>
      <dgm:spPr/>
      <dgm:t>
        <a:bodyPr/>
        <a:lstStyle/>
        <a:p>
          <a:r>
            <a:rPr lang="ru-RU" sz="1050" b="1" cap="all" baseline="0" dirty="0" smtClean="0"/>
            <a:t>этническая</a:t>
          </a:r>
          <a:endParaRPr lang="ru-RU" sz="1050" b="1" cap="all" baseline="0" dirty="0"/>
        </a:p>
      </dgm:t>
    </dgm:pt>
    <dgm:pt modelId="{C63D2DF7-CB01-45E1-90C3-7E7B035AD627}" type="parTrans" cxnId="{1500D343-E527-49EF-8DAE-5C30E8E6502A}">
      <dgm:prSet/>
      <dgm:spPr/>
      <dgm:t>
        <a:bodyPr/>
        <a:lstStyle/>
        <a:p>
          <a:endParaRPr lang="ru-RU"/>
        </a:p>
      </dgm:t>
    </dgm:pt>
    <dgm:pt modelId="{F09D852B-713F-4B5D-AB35-7618B7E3FA66}" type="sibTrans" cxnId="{1500D343-E527-49EF-8DAE-5C30E8E6502A}">
      <dgm:prSet/>
      <dgm:spPr/>
      <dgm:t>
        <a:bodyPr/>
        <a:lstStyle/>
        <a:p>
          <a:endParaRPr lang="ru-RU"/>
        </a:p>
      </dgm:t>
    </dgm:pt>
    <dgm:pt modelId="{8AD893AC-C14E-413E-BC0B-033D8148ED03}">
      <dgm:prSet phldrT="[Текст]" custT="1"/>
      <dgm:spPr/>
      <dgm:t>
        <a:bodyPr/>
        <a:lstStyle/>
        <a:p>
          <a:r>
            <a:rPr lang="ru-RU" sz="1050" b="1" cap="all" baseline="0" dirty="0" err="1" smtClean="0"/>
            <a:t>гендерная</a:t>
          </a:r>
          <a:endParaRPr lang="ru-RU" sz="1050" b="1" cap="all" baseline="0" dirty="0"/>
        </a:p>
      </dgm:t>
    </dgm:pt>
    <dgm:pt modelId="{5F297414-98DF-4FB3-87DD-3EC542E580F5}" type="parTrans" cxnId="{76A1345F-37D9-4DA3-A3A2-E1BF3E98ABA0}">
      <dgm:prSet/>
      <dgm:spPr/>
      <dgm:t>
        <a:bodyPr/>
        <a:lstStyle/>
        <a:p>
          <a:endParaRPr lang="ru-RU"/>
        </a:p>
      </dgm:t>
    </dgm:pt>
    <dgm:pt modelId="{303E48BC-5B18-409E-B70F-DAA5AB26E36A}" type="sibTrans" cxnId="{76A1345F-37D9-4DA3-A3A2-E1BF3E98ABA0}">
      <dgm:prSet/>
      <dgm:spPr/>
      <dgm:t>
        <a:bodyPr/>
        <a:lstStyle/>
        <a:p>
          <a:endParaRPr lang="ru-RU"/>
        </a:p>
      </dgm:t>
    </dgm:pt>
    <dgm:pt modelId="{64B6B20B-E258-4FF3-BA6A-71206364428F}" type="pres">
      <dgm:prSet presAssocID="{C9709C3D-BE2F-453D-B1B6-011631253315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1006A43-2B31-4935-9D3C-ED456CE60A63}" type="pres">
      <dgm:prSet presAssocID="{6D2FFABD-983D-480B-9EA4-39D8AD45FB35}" presName="centerShape" presStyleLbl="node0" presStyleIdx="0" presStyleCnt="1" custScaleX="201248" custScaleY="154277" custLinFactNeighborX="-1259" custLinFactNeighborY="-628"/>
      <dgm:spPr>
        <a:prstGeom prst="rect">
          <a:avLst/>
        </a:prstGeom>
      </dgm:spPr>
      <dgm:t>
        <a:bodyPr/>
        <a:lstStyle/>
        <a:p>
          <a:endParaRPr lang="ru-RU"/>
        </a:p>
      </dgm:t>
    </dgm:pt>
    <dgm:pt modelId="{AA2F659F-4C1C-4DCD-9485-D0639E966034}" type="pres">
      <dgm:prSet presAssocID="{9978BA9E-297A-4111-9CED-D2A45AB40192}" presName="parTrans" presStyleLbl="sibTrans2D1" presStyleIdx="0" presStyleCnt="11" custScaleX="78080" custScaleY="87149"/>
      <dgm:spPr/>
      <dgm:t>
        <a:bodyPr/>
        <a:lstStyle/>
        <a:p>
          <a:endParaRPr lang="ru-RU"/>
        </a:p>
      </dgm:t>
    </dgm:pt>
    <dgm:pt modelId="{2E4E6DC3-A950-4E45-8A5F-37AD9566AAFE}" type="pres">
      <dgm:prSet presAssocID="{9978BA9E-297A-4111-9CED-D2A45AB40192}" presName="connectorText" presStyleLbl="sibTrans2D1" presStyleIdx="0" presStyleCnt="11"/>
      <dgm:spPr/>
      <dgm:t>
        <a:bodyPr/>
        <a:lstStyle/>
        <a:p>
          <a:endParaRPr lang="ru-RU"/>
        </a:p>
      </dgm:t>
    </dgm:pt>
    <dgm:pt modelId="{77083C06-CC86-4EB0-86C8-45C8E80E8D53}" type="pres">
      <dgm:prSet presAssocID="{02A04FAD-FE9F-4817-9B27-F72E46D40A22}" presName="node" presStyleLbl="node1" presStyleIdx="0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401DDC-DD14-4E7D-AA3E-528E00841635}" type="pres">
      <dgm:prSet presAssocID="{8701F523-62A1-4651-9AA5-44DD5351CC97}" presName="parTrans" presStyleLbl="sibTrans2D1" presStyleIdx="1" presStyleCnt="11" custScaleX="78080" custScaleY="87149"/>
      <dgm:spPr/>
      <dgm:t>
        <a:bodyPr/>
        <a:lstStyle/>
        <a:p>
          <a:endParaRPr lang="ru-RU"/>
        </a:p>
      </dgm:t>
    </dgm:pt>
    <dgm:pt modelId="{09976FEC-C04D-4BE1-92D9-9EF8D460D930}" type="pres">
      <dgm:prSet presAssocID="{8701F523-62A1-4651-9AA5-44DD5351CC97}" presName="connectorText" presStyleLbl="sibTrans2D1" presStyleIdx="1" presStyleCnt="11"/>
      <dgm:spPr/>
      <dgm:t>
        <a:bodyPr/>
        <a:lstStyle/>
        <a:p>
          <a:endParaRPr lang="ru-RU"/>
        </a:p>
      </dgm:t>
    </dgm:pt>
    <dgm:pt modelId="{D74F2935-A6A6-4563-B507-5423A4618FA0}" type="pres">
      <dgm:prSet presAssocID="{95E198D9-D9AA-40D3-A460-F5EFD85E8087}" presName="node" presStyleLbl="node1" presStyleIdx="1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313626-7D56-4A15-A031-7C2EAAB9C556}" type="pres">
      <dgm:prSet presAssocID="{35AF1175-829F-4EFC-B00A-2B9E966BBF66}" presName="parTrans" presStyleLbl="sibTrans2D1" presStyleIdx="2" presStyleCnt="11" custScaleX="78080" custScaleY="87149"/>
      <dgm:spPr/>
      <dgm:t>
        <a:bodyPr/>
        <a:lstStyle/>
        <a:p>
          <a:endParaRPr lang="ru-RU"/>
        </a:p>
      </dgm:t>
    </dgm:pt>
    <dgm:pt modelId="{8C29B0DE-C935-4833-8BDE-494FC01938AC}" type="pres">
      <dgm:prSet presAssocID="{35AF1175-829F-4EFC-B00A-2B9E966BBF66}" presName="connectorText" presStyleLbl="sibTrans2D1" presStyleIdx="2" presStyleCnt="11"/>
      <dgm:spPr/>
      <dgm:t>
        <a:bodyPr/>
        <a:lstStyle/>
        <a:p>
          <a:endParaRPr lang="ru-RU"/>
        </a:p>
      </dgm:t>
    </dgm:pt>
    <dgm:pt modelId="{1047EE40-2C45-4741-8075-7B1C1D152128}" type="pres">
      <dgm:prSet presAssocID="{F5DC0326-FD4D-4918-97A0-62784C92769B}" presName="node" presStyleLbl="node1" presStyleIdx="2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B1785D-EA96-485A-BBE8-F5B279E7041C}" type="pres">
      <dgm:prSet presAssocID="{1C8F3B67-A03A-4286-A817-3B66665A4228}" presName="parTrans" presStyleLbl="sibTrans2D1" presStyleIdx="3" presStyleCnt="11" custScaleX="78080" custScaleY="87149"/>
      <dgm:spPr/>
      <dgm:t>
        <a:bodyPr/>
        <a:lstStyle/>
        <a:p>
          <a:endParaRPr lang="ru-RU"/>
        </a:p>
      </dgm:t>
    </dgm:pt>
    <dgm:pt modelId="{4AB92F66-C0C0-45A3-81AF-E8EECD1841ED}" type="pres">
      <dgm:prSet presAssocID="{1C8F3B67-A03A-4286-A817-3B66665A4228}" presName="connectorText" presStyleLbl="sibTrans2D1" presStyleIdx="3" presStyleCnt="11"/>
      <dgm:spPr/>
      <dgm:t>
        <a:bodyPr/>
        <a:lstStyle/>
        <a:p>
          <a:endParaRPr lang="ru-RU"/>
        </a:p>
      </dgm:t>
    </dgm:pt>
    <dgm:pt modelId="{F153AE75-347B-45DB-82D6-8223D084CC06}" type="pres">
      <dgm:prSet presAssocID="{487FCA34-C223-438B-88FB-1D99331C935A}" presName="node" presStyleLbl="node1" presStyleIdx="3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DD6ABE-19C8-4D31-8F34-25B65F0D6B85}" type="pres">
      <dgm:prSet presAssocID="{8815FE5C-47FD-49C9-85FC-C6F29AC90714}" presName="parTrans" presStyleLbl="sibTrans2D1" presStyleIdx="4" presStyleCnt="11" custScaleX="78080" custScaleY="87149"/>
      <dgm:spPr/>
      <dgm:t>
        <a:bodyPr/>
        <a:lstStyle/>
        <a:p>
          <a:endParaRPr lang="ru-RU"/>
        </a:p>
      </dgm:t>
    </dgm:pt>
    <dgm:pt modelId="{4E0E4C09-CF12-4A81-BFFD-9AF7369B6171}" type="pres">
      <dgm:prSet presAssocID="{8815FE5C-47FD-49C9-85FC-C6F29AC90714}" presName="connectorText" presStyleLbl="sibTrans2D1" presStyleIdx="4" presStyleCnt="11"/>
      <dgm:spPr/>
      <dgm:t>
        <a:bodyPr/>
        <a:lstStyle/>
        <a:p>
          <a:endParaRPr lang="ru-RU"/>
        </a:p>
      </dgm:t>
    </dgm:pt>
    <dgm:pt modelId="{4E94A565-1EFF-4B9C-BC38-410C40D58640}" type="pres">
      <dgm:prSet presAssocID="{0C36A2FF-0F49-411C-974E-D7A5A1A94FA9}" presName="node" presStyleLbl="node1" presStyleIdx="4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992D59-2979-435A-BA4F-DC34B4E86912}" type="pres">
      <dgm:prSet presAssocID="{21FF77F4-F663-42D0-A83A-EA6783220F19}" presName="parTrans" presStyleLbl="sibTrans2D1" presStyleIdx="5" presStyleCnt="11" custScaleX="78080" custScaleY="87149"/>
      <dgm:spPr/>
      <dgm:t>
        <a:bodyPr/>
        <a:lstStyle/>
        <a:p>
          <a:endParaRPr lang="ru-RU"/>
        </a:p>
      </dgm:t>
    </dgm:pt>
    <dgm:pt modelId="{F1AE15A2-0789-4F42-9191-97311765DB56}" type="pres">
      <dgm:prSet presAssocID="{21FF77F4-F663-42D0-A83A-EA6783220F19}" presName="connectorText" presStyleLbl="sibTrans2D1" presStyleIdx="5" presStyleCnt="11"/>
      <dgm:spPr/>
      <dgm:t>
        <a:bodyPr/>
        <a:lstStyle/>
        <a:p>
          <a:endParaRPr lang="ru-RU"/>
        </a:p>
      </dgm:t>
    </dgm:pt>
    <dgm:pt modelId="{2C03F596-3A32-4B96-B713-B899359290EC}" type="pres">
      <dgm:prSet presAssocID="{E1B41AE7-7481-4CE6-BC0A-798138B81678}" presName="node" presStyleLbl="node1" presStyleIdx="5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358F7-0C66-4D76-940C-86EC45EDEBA8}" type="pres">
      <dgm:prSet presAssocID="{F734A53E-E483-44C8-AC14-ED78976F9EB2}" presName="parTrans" presStyleLbl="sibTrans2D1" presStyleIdx="6" presStyleCnt="11" custScaleX="78080" custScaleY="87149"/>
      <dgm:spPr/>
      <dgm:t>
        <a:bodyPr/>
        <a:lstStyle/>
        <a:p>
          <a:endParaRPr lang="ru-RU"/>
        </a:p>
      </dgm:t>
    </dgm:pt>
    <dgm:pt modelId="{B87D4024-31E6-486D-B2A7-4761D141AB2D}" type="pres">
      <dgm:prSet presAssocID="{F734A53E-E483-44C8-AC14-ED78976F9EB2}" presName="connectorText" presStyleLbl="sibTrans2D1" presStyleIdx="6" presStyleCnt="11"/>
      <dgm:spPr/>
      <dgm:t>
        <a:bodyPr/>
        <a:lstStyle/>
        <a:p>
          <a:endParaRPr lang="ru-RU"/>
        </a:p>
      </dgm:t>
    </dgm:pt>
    <dgm:pt modelId="{50FCA564-CD83-4999-81D6-D53EDB7B6FF1}" type="pres">
      <dgm:prSet presAssocID="{2AFAA5C3-7543-427C-B194-69656A6856BB}" presName="node" presStyleLbl="node1" presStyleIdx="6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DB9F14-8FB2-4B0A-9BCA-5AA18639B5CE}" type="pres">
      <dgm:prSet presAssocID="{B9C2873B-65E2-4579-896F-D517535AAB28}" presName="parTrans" presStyleLbl="sibTrans2D1" presStyleIdx="7" presStyleCnt="11" custScaleX="78080" custScaleY="87149"/>
      <dgm:spPr/>
      <dgm:t>
        <a:bodyPr/>
        <a:lstStyle/>
        <a:p>
          <a:endParaRPr lang="ru-RU"/>
        </a:p>
      </dgm:t>
    </dgm:pt>
    <dgm:pt modelId="{D6E3F1A1-810B-4142-AF7E-D9C0F9A3F9CD}" type="pres">
      <dgm:prSet presAssocID="{B9C2873B-65E2-4579-896F-D517535AAB28}" presName="connectorText" presStyleLbl="sibTrans2D1" presStyleIdx="7" presStyleCnt="11"/>
      <dgm:spPr/>
      <dgm:t>
        <a:bodyPr/>
        <a:lstStyle/>
        <a:p>
          <a:endParaRPr lang="ru-RU"/>
        </a:p>
      </dgm:t>
    </dgm:pt>
    <dgm:pt modelId="{A6B14E21-3FDF-470F-A314-6E966FF62FFF}" type="pres">
      <dgm:prSet presAssocID="{BDA86B02-D73A-4BB2-ACF5-470450295106}" presName="node" presStyleLbl="node1" presStyleIdx="7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BC8B18-DD4C-4B89-8657-0506FC9FDBD8}" type="pres">
      <dgm:prSet presAssocID="{C63D2DF7-CB01-45E1-90C3-7E7B035AD627}" presName="parTrans" presStyleLbl="sibTrans2D1" presStyleIdx="8" presStyleCnt="11" custScaleX="78080" custScaleY="87149"/>
      <dgm:spPr/>
      <dgm:t>
        <a:bodyPr/>
        <a:lstStyle/>
        <a:p>
          <a:endParaRPr lang="ru-RU"/>
        </a:p>
      </dgm:t>
    </dgm:pt>
    <dgm:pt modelId="{2D113B4F-3B81-4A03-B011-FB557CA53D0A}" type="pres">
      <dgm:prSet presAssocID="{C63D2DF7-CB01-45E1-90C3-7E7B035AD627}" presName="connectorText" presStyleLbl="sibTrans2D1" presStyleIdx="8" presStyleCnt="11"/>
      <dgm:spPr/>
      <dgm:t>
        <a:bodyPr/>
        <a:lstStyle/>
        <a:p>
          <a:endParaRPr lang="ru-RU"/>
        </a:p>
      </dgm:t>
    </dgm:pt>
    <dgm:pt modelId="{60B823FB-68D4-4CAC-8274-BF3205247E21}" type="pres">
      <dgm:prSet presAssocID="{FD2A88E8-D02C-4AEB-B118-E6C8A1F9E6AD}" presName="node" presStyleLbl="node1" presStyleIdx="8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B8DA7A-8C12-4EAE-8B45-0E851BEAAD16}" type="pres">
      <dgm:prSet presAssocID="{5F297414-98DF-4FB3-87DD-3EC542E580F5}" presName="parTrans" presStyleLbl="sibTrans2D1" presStyleIdx="9" presStyleCnt="11" custScaleX="78080" custScaleY="87149"/>
      <dgm:spPr/>
      <dgm:t>
        <a:bodyPr/>
        <a:lstStyle/>
        <a:p>
          <a:endParaRPr lang="ru-RU"/>
        </a:p>
      </dgm:t>
    </dgm:pt>
    <dgm:pt modelId="{4D12F05D-9695-4F6A-B6BB-0D0D82514F23}" type="pres">
      <dgm:prSet presAssocID="{5F297414-98DF-4FB3-87DD-3EC542E580F5}" presName="connectorText" presStyleLbl="sibTrans2D1" presStyleIdx="9" presStyleCnt="11"/>
      <dgm:spPr/>
      <dgm:t>
        <a:bodyPr/>
        <a:lstStyle/>
        <a:p>
          <a:endParaRPr lang="ru-RU"/>
        </a:p>
      </dgm:t>
    </dgm:pt>
    <dgm:pt modelId="{71D17813-77C5-4F6F-89ED-E27BEBD7C786}" type="pres">
      <dgm:prSet presAssocID="{8AD893AC-C14E-413E-BC0B-033D8148ED03}" presName="node" presStyleLbl="node1" presStyleIdx="9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EB8CFF-595D-4EF6-829E-7104F695581D}" type="pres">
      <dgm:prSet presAssocID="{798DB638-41CB-4B87-80F5-ED09F9BEBBD8}" presName="parTrans" presStyleLbl="sibTrans2D1" presStyleIdx="10" presStyleCnt="11" custScaleX="78080" custScaleY="87149"/>
      <dgm:spPr/>
      <dgm:t>
        <a:bodyPr/>
        <a:lstStyle/>
        <a:p>
          <a:endParaRPr lang="ru-RU"/>
        </a:p>
      </dgm:t>
    </dgm:pt>
    <dgm:pt modelId="{925876F9-75E7-4CD0-8850-DD71AB0F99ED}" type="pres">
      <dgm:prSet presAssocID="{798DB638-41CB-4B87-80F5-ED09F9BEBBD8}" presName="connectorText" presStyleLbl="sibTrans2D1" presStyleIdx="10" presStyleCnt="11"/>
      <dgm:spPr/>
      <dgm:t>
        <a:bodyPr/>
        <a:lstStyle/>
        <a:p>
          <a:endParaRPr lang="ru-RU"/>
        </a:p>
      </dgm:t>
    </dgm:pt>
    <dgm:pt modelId="{9000AF67-3298-423E-8711-9904F469D902}" type="pres">
      <dgm:prSet presAssocID="{2B1540DD-1E89-4AC1-8F8F-25E47193BD46}" presName="node" presStyleLbl="node1" presStyleIdx="10" presStyleCnt="11" custScaleX="144364" custScaleY="1348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4C3450-6F46-4884-B05A-810F1004C5DE}" type="presOf" srcId="{5F297414-98DF-4FB3-87DD-3EC542E580F5}" destId="{4D12F05D-9695-4F6A-B6BB-0D0D82514F23}" srcOrd="1" destOrd="0" presId="urn:microsoft.com/office/officeart/2005/8/layout/radial5"/>
    <dgm:cxn modelId="{247471A8-5AF2-401D-B606-1CB57643D5D0}" type="presOf" srcId="{2AFAA5C3-7543-427C-B194-69656A6856BB}" destId="{50FCA564-CD83-4999-81D6-D53EDB7B6FF1}" srcOrd="0" destOrd="0" presId="urn:microsoft.com/office/officeart/2005/8/layout/radial5"/>
    <dgm:cxn modelId="{1A4EABF3-0C39-4AD2-A46F-EB2BAE96B68C}" type="presOf" srcId="{BDA86B02-D73A-4BB2-ACF5-470450295106}" destId="{A6B14E21-3FDF-470F-A314-6E966FF62FFF}" srcOrd="0" destOrd="0" presId="urn:microsoft.com/office/officeart/2005/8/layout/radial5"/>
    <dgm:cxn modelId="{37A8B3F7-FBB1-426C-887D-BA97DC072D99}" type="presOf" srcId="{1C8F3B67-A03A-4286-A817-3B66665A4228}" destId="{44B1785D-EA96-485A-BBE8-F5B279E7041C}" srcOrd="0" destOrd="0" presId="urn:microsoft.com/office/officeart/2005/8/layout/radial5"/>
    <dgm:cxn modelId="{FF143739-931F-4D63-BA51-C8CC301651EA}" type="presOf" srcId="{1C8F3B67-A03A-4286-A817-3B66665A4228}" destId="{4AB92F66-C0C0-45A3-81AF-E8EECD1841ED}" srcOrd="1" destOrd="0" presId="urn:microsoft.com/office/officeart/2005/8/layout/radial5"/>
    <dgm:cxn modelId="{34885FA2-A443-4D29-8033-D337A0141BC0}" type="presOf" srcId="{21FF77F4-F663-42D0-A83A-EA6783220F19}" destId="{F1AE15A2-0789-4F42-9191-97311765DB56}" srcOrd="1" destOrd="0" presId="urn:microsoft.com/office/officeart/2005/8/layout/radial5"/>
    <dgm:cxn modelId="{152C386B-4D06-4228-AEC5-0DFA678D1FC5}" type="presOf" srcId="{F734A53E-E483-44C8-AC14-ED78976F9EB2}" destId="{B87D4024-31E6-486D-B2A7-4761D141AB2D}" srcOrd="1" destOrd="0" presId="urn:microsoft.com/office/officeart/2005/8/layout/radial5"/>
    <dgm:cxn modelId="{D16A6BA7-DB2F-43B3-8085-D1A49B9D1459}" type="presOf" srcId="{0C36A2FF-0F49-411C-974E-D7A5A1A94FA9}" destId="{4E94A565-1EFF-4B9C-BC38-410C40D58640}" srcOrd="0" destOrd="0" presId="urn:microsoft.com/office/officeart/2005/8/layout/radial5"/>
    <dgm:cxn modelId="{2BEAAA33-3B92-4E94-98E7-8ECD665CB13D}" type="presOf" srcId="{95E198D9-D9AA-40D3-A460-F5EFD85E8087}" destId="{D74F2935-A6A6-4563-B507-5423A4618FA0}" srcOrd="0" destOrd="0" presId="urn:microsoft.com/office/officeart/2005/8/layout/radial5"/>
    <dgm:cxn modelId="{2861BAB8-7B07-45B1-889F-215E7C7EB930}" type="presOf" srcId="{35AF1175-829F-4EFC-B00A-2B9E966BBF66}" destId="{8C29B0DE-C935-4833-8BDE-494FC01938AC}" srcOrd="1" destOrd="0" presId="urn:microsoft.com/office/officeart/2005/8/layout/radial5"/>
    <dgm:cxn modelId="{0129DD48-7A0E-49B8-8A62-0F79E3F383B4}" srcId="{6D2FFABD-983D-480B-9EA4-39D8AD45FB35}" destId="{2AFAA5C3-7543-427C-B194-69656A6856BB}" srcOrd="6" destOrd="0" parTransId="{F734A53E-E483-44C8-AC14-ED78976F9EB2}" sibTransId="{57FB558C-189A-4AD5-8BA1-86618D9BB818}"/>
    <dgm:cxn modelId="{DD3CBCA1-E82D-4303-932D-6B56EB162C92}" srcId="{6D2FFABD-983D-480B-9EA4-39D8AD45FB35}" destId="{95E198D9-D9AA-40D3-A460-F5EFD85E8087}" srcOrd="1" destOrd="0" parTransId="{8701F523-62A1-4651-9AA5-44DD5351CC97}" sibTransId="{1FE52922-A464-4459-8160-DAC690DB2EE7}"/>
    <dgm:cxn modelId="{762939A9-078C-4B05-96EE-BFC3538A584D}" srcId="{6D2FFABD-983D-480B-9EA4-39D8AD45FB35}" destId="{02A04FAD-FE9F-4817-9B27-F72E46D40A22}" srcOrd="0" destOrd="0" parTransId="{9978BA9E-297A-4111-9CED-D2A45AB40192}" sibTransId="{0CCDE380-A244-4BE2-BAC7-536C24B25595}"/>
    <dgm:cxn modelId="{63F0FC78-0520-47B1-97BE-3186823BF56C}" srcId="{6D2FFABD-983D-480B-9EA4-39D8AD45FB35}" destId="{BDA86B02-D73A-4BB2-ACF5-470450295106}" srcOrd="7" destOrd="0" parTransId="{B9C2873B-65E2-4579-896F-D517535AAB28}" sibTransId="{0E552D8F-F99C-411C-8DEC-065892B8D87E}"/>
    <dgm:cxn modelId="{D2CD712D-0789-4DBF-89E1-F418E179DD09}" type="presOf" srcId="{B9C2873B-65E2-4579-896F-D517535AAB28}" destId="{D6E3F1A1-810B-4142-AF7E-D9C0F9A3F9CD}" srcOrd="1" destOrd="0" presId="urn:microsoft.com/office/officeart/2005/8/layout/radial5"/>
    <dgm:cxn modelId="{6E5DAB89-03F6-4CB7-B461-15801B58B907}" srcId="{6D2FFABD-983D-480B-9EA4-39D8AD45FB35}" destId="{F5DC0326-FD4D-4918-97A0-62784C92769B}" srcOrd="2" destOrd="0" parTransId="{35AF1175-829F-4EFC-B00A-2B9E966BBF66}" sibTransId="{F320D07A-4860-430E-8AFD-8CC2D1C1CC5A}"/>
    <dgm:cxn modelId="{239B5E82-516A-45AA-8901-D2661DD63A33}" type="presOf" srcId="{F5DC0326-FD4D-4918-97A0-62784C92769B}" destId="{1047EE40-2C45-4741-8075-7B1C1D152128}" srcOrd="0" destOrd="0" presId="urn:microsoft.com/office/officeart/2005/8/layout/radial5"/>
    <dgm:cxn modelId="{0BC30A92-A9B1-4187-8F2B-B475E4C3BE27}" type="presOf" srcId="{8AD893AC-C14E-413E-BC0B-033D8148ED03}" destId="{71D17813-77C5-4F6F-89ED-E27BEBD7C786}" srcOrd="0" destOrd="0" presId="urn:microsoft.com/office/officeart/2005/8/layout/radial5"/>
    <dgm:cxn modelId="{5849E42D-2880-4588-9463-9CD11A42B29B}" srcId="{6D2FFABD-983D-480B-9EA4-39D8AD45FB35}" destId="{0C36A2FF-0F49-411C-974E-D7A5A1A94FA9}" srcOrd="4" destOrd="0" parTransId="{8815FE5C-47FD-49C9-85FC-C6F29AC90714}" sibTransId="{FC87DE45-996F-4127-A00C-9789FE182192}"/>
    <dgm:cxn modelId="{5A176774-47CE-4D66-9C63-A8CDBB244D0F}" srcId="{6D2FFABD-983D-480B-9EA4-39D8AD45FB35}" destId="{E1B41AE7-7481-4CE6-BC0A-798138B81678}" srcOrd="5" destOrd="0" parTransId="{21FF77F4-F663-42D0-A83A-EA6783220F19}" sibTransId="{D75DA86B-7F1C-4A7D-8C13-6740AAFEDE4B}"/>
    <dgm:cxn modelId="{593389FB-DC8F-488A-B42E-8523C42CDE20}" type="presOf" srcId="{35AF1175-829F-4EFC-B00A-2B9E966BBF66}" destId="{A9313626-7D56-4A15-A031-7C2EAAB9C556}" srcOrd="0" destOrd="0" presId="urn:microsoft.com/office/officeart/2005/8/layout/radial5"/>
    <dgm:cxn modelId="{7F2E1132-4752-44B0-8857-1C0C3387B9AC}" type="presOf" srcId="{E1B41AE7-7481-4CE6-BC0A-798138B81678}" destId="{2C03F596-3A32-4B96-B713-B899359290EC}" srcOrd="0" destOrd="0" presId="urn:microsoft.com/office/officeart/2005/8/layout/radial5"/>
    <dgm:cxn modelId="{202243CE-15D9-4581-B767-264A97018C60}" type="presOf" srcId="{FD2A88E8-D02C-4AEB-B118-E6C8A1F9E6AD}" destId="{60B823FB-68D4-4CAC-8274-BF3205247E21}" srcOrd="0" destOrd="0" presId="urn:microsoft.com/office/officeart/2005/8/layout/radial5"/>
    <dgm:cxn modelId="{9877AED8-4B7A-4635-900F-B0B360A59397}" type="presOf" srcId="{C63D2DF7-CB01-45E1-90C3-7E7B035AD627}" destId="{4DBC8B18-DD4C-4B89-8657-0506FC9FDBD8}" srcOrd="0" destOrd="0" presId="urn:microsoft.com/office/officeart/2005/8/layout/radial5"/>
    <dgm:cxn modelId="{838EAEE6-7E72-4094-AE39-EF9473822612}" type="presOf" srcId="{798DB638-41CB-4B87-80F5-ED09F9BEBBD8}" destId="{E9EB8CFF-595D-4EF6-829E-7104F695581D}" srcOrd="0" destOrd="0" presId="urn:microsoft.com/office/officeart/2005/8/layout/radial5"/>
    <dgm:cxn modelId="{8EAACAAD-B851-4DE6-8A37-57BA8212CEB0}" type="presOf" srcId="{487FCA34-C223-438B-88FB-1D99331C935A}" destId="{F153AE75-347B-45DB-82D6-8223D084CC06}" srcOrd="0" destOrd="0" presId="urn:microsoft.com/office/officeart/2005/8/layout/radial5"/>
    <dgm:cxn modelId="{C463A9FC-91E5-4F9E-8D5E-1A977F820818}" type="presOf" srcId="{8815FE5C-47FD-49C9-85FC-C6F29AC90714}" destId="{4E0E4C09-CF12-4A81-BFFD-9AF7369B6171}" srcOrd="1" destOrd="0" presId="urn:microsoft.com/office/officeart/2005/8/layout/radial5"/>
    <dgm:cxn modelId="{7843A009-0259-4ED7-8381-ED7BC7B78CED}" type="presOf" srcId="{8701F523-62A1-4651-9AA5-44DD5351CC97}" destId="{09976FEC-C04D-4BE1-92D9-9EF8D460D930}" srcOrd="1" destOrd="0" presId="urn:microsoft.com/office/officeart/2005/8/layout/radial5"/>
    <dgm:cxn modelId="{5F9CBD02-E0D4-474D-9795-1403E41E22E1}" type="presOf" srcId="{21FF77F4-F663-42D0-A83A-EA6783220F19}" destId="{E9992D59-2979-435A-BA4F-DC34B4E86912}" srcOrd="0" destOrd="0" presId="urn:microsoft.com/office/officeart/2005/8/layout/radial5"/>
    <dgm:cxn modelId="{76A1345F-37D9-4DA3-A3A2-E1BF3E98ABA0}" srcId="{6D2FFABD-983D-480B-9EA4-39D8AD45FB35}" destId="{8AD893AC-C14E-413E-BC0B-033D8148ED03}" srcOrd="9" destOrd="0" parTransId="{5F297414-98DF-4FB3-87DD-3EC542E580F5}" sibTransId="{303E48BC-5B18-409E-B70F-DAA5AB26E36A}"/>
    <dgm:cxn modelId="{7F30F401-9683-4DDF-9E62-CC77DA124FB7}" type="presOf" srcId="{2B1540DD-1E89-4AC1-8F8F-25E47193BD46}" destId="{9000AF67-3298-423E-8711-9904F469D902}" srcOrd="0" destOrd="0" presId="urn:microsoft.com/office/officeart/2005/8/layout/radial5"/>
    <dgm:cxn modelId="{94ECA539-8E02-4457-9785-BD8D2F338877}" srcId="{6D2FFABD-983D-480B-9EA4-39D8AD45FB35}" destId="{487FCA34-C223-438B-88FB-1D99331C935A}" srcOrd="3" destOrd="0" parTransId="{1C8F3B67-A03A-4286-A817-3B66665A4228}" sibTransId="{3F509817-0E8E-4DCB-BB1E-C47A850FA03E}"/>
    <dgm:cxn modelId="{B9CF8FA7-B96A-4FC6-BB62-0F6AD07CB605}" type="presOf" srcId="{8701F523-62A1-4651-9AA5-44DD5351CC97}" destId="{77401DDC-DD14-4E7D-AA3E-528E00841635}" srcOrd="0" destOrd="0" presId="urn:microsoft.com/office/officeart/2005/8/layout/radial5"/>
    <dgm:cxn modelId="{7F8D7FB8-0DC1-4698-999B-CA5CAC36B9AB}" type="presOf" srcId="{8815FE5C-47FD-49C9-85FC-C6F29AC90714}" destId="{3CDD6ABE-19C8-4D31-8F34-25B65F0D6B85}" srcOrd="0" destOrd="0" presId="urn:microsoft.com/office/officeart/2005/8/layout/radial5"/>
    <dgm:cxn modelId="{296DF370-61CF-48CF-BD32-BA72788ACFFA}" type="presOf" srcId="{02A04FAD-FE9F-4817-9B27-F72E46D40A22}" destId="{77083C06-CC86-4EB0-86C8-45C8E80E8D53}" srcOrd="0" destOrd="0" presId="urn:microsoft.com/office/officeart/2005/8/layout/radial5"/>
    <dgm:cxn modelId="{0AFE37CE-66A4-456A-AD9C-BB16BD586CA0}" type="presOf" srcId="{B9C2873B-65E2-4579-896F-D517535AAB28}" destId="{34DB9F14-8FB2-4B0A-9BCA-5AA18639B5CE}" srcOrd="0" destOrd="0" presId="urn:microsoft.com/office/officeart/2005/8/layout/radial5"/>
    <dgm:cxn modelId="{3A5F3422-7A54-4A99-9DE0-2D7890FC8A1C}" type="presOf" srcId="{798DB638-41CB-4B87-80F5-ED09F9BEBBD8}" destId="{925876F9-75E7-4CD0-8850-DD71AB0F99ED}" srcOrd="1" destOrd="0" presId="urn:microsoft.com/office/officeart/2005/8/layout/radial5"/>
    <dgm:cxn modelId="{7169D189-D3B5-44AA-9357-FB2ED886CB34}" srcId="{C9709C3D-BE2F-453D-B1B6-011631253315}" destId="{6D2FFABD-983D-480B-9EA4-39D8AD45FB35}" srcOrd="0" destOrd="0" parTransId="{B179DE53-9C25-414E-A8EC-A4E82A1E7512}" sibTransId="{7435D17F-16D8-46D7-8AA0-0CBC98E149D2}"/>
    <dgm:cxn modelId="{A4C997F1-7F24-4311-B62D-0F10506AFFE2}" type="presOf" srcId="{9978BA9E-297A-4111-9CED-D2A45AB40192}" destId="{AA2F659F-4C1C-4DCD-9485-D0639E966034}" srcOrd="0" destOrd="0" presId="urn:microsoft.com/office/officeart/2005/8/layout/radial5"/>
    <dgm:cxn modelId="{C2FC6E10-32AF-4F3A-B6A6-F1DC906B19DD}" srcId="{6D2FFABD-983D-480B-9EA4-39D8AD45FB35}" destId="{2B1540DD-1E89-4AC1-8F8F-25E47193BD46}" srcOrd="10" destOrd="0" parTransId="{798DB638-41CB-4B87-80F5-ED09F9BEBBD8}" sibTransId="{4CBE9688-591C-48A3-942E-FB23E2AB54AD}"/>
    <dgm:cxn modelId="{C5A1071E-7F86-491B-A76C-17C683C5A009}" type="presOf" srcId="{F734A53E-E483-44C8-AC14-ED78976F9EB2}" destId="{E6C358F7-0C66-4D76-940C-86EC45EDEBA8}" srcOrd="0" destOrd="0" presId="urn:microsoft.com/office/officeart/2005/8/layout/radial5"/>
    <dgm:cxn modelId="{1500D343-E527-49EF-8DAE-5C30E8E6502A}" srcId="{6D2FFABD-983D-480B-9EA4-39D8AD45FB35}" destId="{FD2A88E8-D02C-4AEB-B118-E6C8A1F9E6AD}" srcOrd="8" destOrd="0" parTransId="{C63D2DF7-CB01-45E1-90C3-7E7B035AD627}" sibTransId="{F09D852B-713F-4B5D-AB35-7618B7E3FA66}"/>
    <dgm:cxn modelId="{288FA542-916C-4B13-B4EE-A1FCD4F8201D}" type="presOf" srcId="{5F297414-98DF-4FB3-87DD-3EC542E580F5}" destId="{A6B8DA7A-8C12-4EAE-8B45-0E851BEAAD16}" srcOrd="0" destOrd="0" presId="urn:microsoft.com/office/officeart/2005/8/layout/radial5"/>
    <dgm:cxn modelId="{9265CFC2-0BE9-4D19-A2CF-CD6C2428E8E3}" type="presOf" srcId="{C9709C3D-BE2F-453D-B1B6-011631253315}" destId="{64B6B20B-E258-4FF3-BA6A-71206364428F}" srcOrd="0" destOrd="0" presId="urn:microsoft.com/office/officeart/2005/8/layout/radial5"/>
    <dgm:cxn modelId="{27874E5C-6B04-48FB-ABFC-CE1FD2448FA0}" type="presOf" srcId="{C63D2DF7-CB01-45E1-90C3-7E7B035AD627}" destId="{2D113B4F-3B81-4A03-B011-FB557CA53D0A}" srcOrd="1" destOrd="0" presId="urn:microsoft.com/office/officeart/2005/8/layout/radial5"/>
    <dgm:cxn modelId="{5220DA40-1762-408A-BF23-AB18417D9EB2}" type="presOf" srcId="{6D2FFABD-983D-480B-9EA4-39D8AD45FB35}" destId="{C1006A43-2B31-4935-9D3C-ED456CE60A63}" srcOrd="0" destOrd="0" presId="urn:microsoft.com/office/officeart/2005/8/layout/radial5"/>
    <dgm:cxn modelId="{742E08BD-8987-4624-A847-A528CDE2D94D}" type="presOf" srcId="{9978BA9E-297A-4111-9CED-D2A45AB40192}" destId="{2E4E6DC3-A950-4E45-8A5F-37AD9566AAFE}" srcOrd="1" destOrd="0" presId="urn:microsoft.com/office/officeart/2005/8/layout/radial5"/>
    <dgm:cxn modelId="{219CC522-2AE8-4D32-A267-70114C41487D}" type="presParOf" srcId="{64B6B20B-E258-4FF3-BA6A-71206364428F}" destId="{C1006A43-2B31-4935-9D3C-ED456CE60A63}" srcOrd="0" destOrd="0" presId="urn:microsoft.com/office/officeart/2005/8/layout/radial5"/>
    <dgm:cxn modelId="{C13B89FD-0F41-4D9D-83C1-F1D51F314D18}" type="presParOf" srcId="{64B6B20B-E258-4FF3-BA6A-71206364428F}" destId="{AA2F659F-4C1C-4DCD-9485-D0639E966034}" srcOrd="1" destOrd="0" presId="urn:microsoft.com/office/officeart/2005/8/layout/radial5"/>
    <dgm:cxn modelId="{20961EB3-EEF8-4130-A4E2-5AFE90FB4742}" type="presParOf" srcId="{AA2F659F-4C1C-4DCD-9485-D0639E966034}" destId="{2E4E6DC3-A950-4E45-8A5F-37AD9566AAFE}" srcOrd="0" destOrd="0" presId="urn:microsoft.com/office/officeart/2005/8/layout/radial5"/>
    <dgm:cxn modelId="{425C799C-1249-4040-BE6E-4ACAD4062A97}" type="presParOf" srcId="{64B6B20B-E258-4FF3-BA6A-71206364428F}" destId="{77083C06-CC86-4EB0-86C8-45C8E80E8D53}" srcOrd="2" destOrd="0" presId="urn:microsoft.com/office/officeart/2005/8/layout/radial5"/>
    <dgm:cxn modelId="{3B63B4A0-D1FA-47C5-940E-BBC83223AEC9}" type="presParOf" srcId="{64B6B20B-E258-4FF3-BA6A-71206364428F}" destId="{77401DDC-DD14-4E7D-AA3E-528E00841635}" srcOrd="3" destOrd="0" presId="urn:microsoft.com/office/officeart/2005/8/layout/radial5"/>
    <dgm:cxn modelId="{BF3D7454-52FD-4E2F-B264-916BD007D058}" type="presParOf" srcId="{77401DDC-DD14-4E7D-AA3E-528E00841635}" destId="{09976FEC-C04D-4BE1-92D9-9EF8D460D930}" srcOrd="0" destOrd="0" presId="urn:microsoft.com/office/officeart/2005/8/layout/radial5"/>
    <dgm:cxn modelId="{4FE1C016-B855-4020-85B0-59407AB6CFC9}" type="presParOf" srcId="{64B6B20B-E258-4FF3-BA6A-71206364428F}" destId="{D74F2935-A6A6-4563-B507-5423A4618FA0}" srcOrd="4" destOrd="0" presId="urn:microsoft.com/office/officeart/2005/8/layout/radial5"/>
    <dgm:cxn modelId="{AC95677B-7ADD-4C1C-A56C-4FCFB7F83BB3}" type="presParOf" srcId="{64B6B20B-E258-4FF3-BA6A-71206364428F}" destId="{A9313626-7D56-4A15-A031-7C2EAAB9C556}" srcOrd="5" destOrd="0" presId="urn:microsoft.com/office/officeart/2005/8/layout/radial5"/>
    <dgm:cxn modelId="{DD03D55A-A7D4-422F-BF9D-1F3B79DAE2F1}" type="presParOf" srcId="{A9313626-7D56-4A15-A031-7C2EAAB9C556}" destId="{8C29B0DE-C935-4833-8BDE-494FC01938AC}" srcOrd="0" destOrd="0" presId="urn:microsoft.com/office/officeart/2005/8/layout/radial5"/>
    <dgm:cxn modelId="{474B7F1C-770D-420B-AE0E-185D7047ED78}" type="presParOf" srcId="{64B6B20B-E258-4FF3-BA6A-71206364428F}" destId="{1047EE40-2C45-4741-8075-7B1C1D152128}" srcOrd="6" destOrd="0" presId="urn:microsoft.com/office/officeart/2005/8/layout/radial5"/>
    <dgm:cxn modelId="{7A195773-D2A7-47EF-863F-90881152DDEB}" type="presParOf" srcId="{64B6B20B-E258-4FF3-BA6A-71206364428F}" destId="{44B1785D-EA96-485A-BBE8-F5B279E7041C}" srcOrd="7" destOrd="0" presId="urn:microsoft.com/office/officeart/2005/8/layout/radial5"/>
    <dgm:cxn modelId="{0521CA18-B97C-4DF2-A76D-847C1BE498BB}" type="presParOf" srcId="{44B1785D-EA96-485A-BBE8-F5B279E7041C}" destId="{4AB92F66-C0C0-45A3-81AF-E8EECD1841ED}" srcOrd="0" destOrd="0" presId="urn:microsoft.com/office/officeart/2005/8/layout/radial5"/>
    <dgm:cxn modelId="{7F3D77F7-5892-4056-BC96-803B9EA27C5B}" type="presParOf" srcId="{64B6B20B-E258-4FF3-BA6A-71206364428F}" destId="{F153AE75-347B-45DB-82D6-8223D084CC06}" srcOrd="8" destOrd="0" presId="urn:microsoft.com/office/officeart/2005/8/layout/radial5"/>
    <dgm:cxn modelId="{B7BA5246-EF47-4766-9E14-94C75EA160A3}" type="presParOf" srcId="{64B6B20B-E258-4FF3-BA6A-71206364428F}" destId="{3CDD6ABE-19C8-4D31-8F34-25B65F0D6B85}" srcOrd="9" destOrd="0" presId="urn:microsoft.com/office/officeart/2005/8/layout/radial5"/>
    <dgm:cxn modelId="{F98D3351-25E2-4A4B-804B-5B742661E512}" type="presParOf" srcId="{3CDD6ABE-19C8-4D31-8F34-25B65F0D6B85}" destId="{4E0E4C09-CF12-4A81-BFFD-9AF7369B6171}" srcOrd="0" destOrd="0" presId="urn:microsoft.com/office/officeart/2005/8/layout/radial5"/>
    <dgm:cxn modelId="{6861B854-7492-44AE-AD39-FED581E42499}" type="presParOf" srcId="{64B6B20B-E258-4FF3-BA6A-71206364428F}" destId="{4E94A565-1EFF-4B9C-BC38-410C40D58640}" srcOrd="10" destOrd="0" presId="urn:microsoft.com/office/officeart/2005/8/layout/radial5"/>
    <dgm:cxn modelId="{CE58BBA7-ED6C-4D3C-AA22-F6072B7FF3EC}" type="presParOf" srcId="{64B6B20B-E258-4FF3-BA6A-71206364428F}" destId="{E9992D59-2979-435A-BA4F-DC34B4E86912}" srcOrd="11" destOrd="0" presId="urn:microsoft.com/office/officeart/2005/8/layout/radial5"/>
    <dgm:cxn modelId="{63F516D1-B9A1-49B8-A989-E5ECD3D44BCC}" type="presParOf" srcId="{E9992D59-2979-435A-BA4F-DC34B4E86912}" destId="{F1AE15A2-0789-4F42-9191-97311765DB56}" srcOrd="0" destOrd="0" presId="urn:microsoft.com/office/officeart/2005/8/layout/radial5"/>
    <dgm:cxn modelId="{636612A7-BD4F-4C48-8E4B-B8F4899A9544}" type="presParOf" srcId="{64B6B20B-E258-4FF3-BA6A-71206364428F}" destId="{2C03F596-3A32-4B96-B713-B899359290EC}" srcOrd="12" destOrd="0" presId="urn:microsoft.com/office/officeart/2005/8/layout/radial5"/>
    <dgm:cxn modelId="{BC13CB10-C508-4FBB-823A-0CED70AEFA13}" type="presParOf" srcId="{64B6B20B-E258-4FF3-BA6A-71206364428F}" destId="{E6C358F7-0C66-4D76-940C-86EC45EDEBA8}" srcOrd="13" destOrd="0" presId="urn:microsoft.com/office/officeart/2005/8/layout/radial5"/>
    <dgm:cxn modelId="{7C0993DD-38E0-4B2B-A7E2-5EBCBEBD5539}" type="presParOf" srcId="{E6C358F7-0C66-4D76-940C-86EC45EDEBA8}" destId="{B87D4024-31E6-486D-B2A7-4761D141AB2D}" srcOrd="0" destOrd="0" presId="urn:microsoft.com/office/officeart/2005/8/layout/radial5"/>
    <dgm:cxn modelId="{E86B3488-613E-433C-BB94-9AB8EEE69CCF}" type="presParOf" srcId="{64B6B20B-E258-4FF3-BA6A-71206364428F}" destId="{50FCA564-CD83-4999-81D6-D53EDB7B6FF1}" srcOrd="14" destOrd="0" presId="urn:microsoft.com/office/officeart/2005/8/layout/radial5"/>
    <dgm:cxn modelId="{AA0EE357-7B47-42F9-B32D-85ED70F622DD}" type="presParOf" srcId="{64B6B20B-E258-4FF3-BA6A-71206364428F}" destId="{34DB9F14-8FB2-4B0A-9BCA-5AA18639B5CE}" srcOrd="15" destOrd="0" presId="urn:microsoft.com/office/officeart/2005/8/layout/radial5"/>
    <dgm:cxn modelId="{4C725115-DA34-4280-954C-7C199CBA0857}" type="presParOf" srcId="{34DB9F14-8FB2-4B0A-9BCA-5AA18639B5CE}" destId="{D6E3F1A1-810B-4142-AF7E-D9C0F9A3F9CD}" srcOrd="0" destOrd="0" presId="urn:microsoft.com/office/officeart/2005/8/layout/radial5"/>
    <dgm:cxn modelId="{786996D1-41F3-44F6-B28E-BE93D0FDEFBC}" type="presParOf" srcId="{64B6B20B-E258-4FF3-BA6A-71206364428F}" destId="{A6B14E21-3FDF-470F-A314-6E966FF62FFF}" srcOrd="16" destOrd="0" presId="urn:microsoft.com/office/officeart/2005/8/layout/radial5"/>
    <dgm:cxn modelId="{993FD4E5-3416-4454-9EFC-81EC47A1B8CD}" type="presParOf" srcId="{64B6B20B-E258-4FF3-BA6A-71206364428F}" destId="{4DBC8B18-DD4C-4B89-8657-0506FC9FDBD8}" srcOrd="17" destOrd="0" presId="urn:microsoft.com/office/officeart/2005/8/layout/radial5"/>
    <dgm:cxn modelId="{41DE0AE7-8B51-4ADC-81B8-0CC0B9CB781D}" type="presParOf" srcId="{4DBC8B18-DD4C-4B89-8657-0506FC9FDBD8}" destId="{2D113B4F-3B81-4A03-B011-FB557CA53D0A}" srcOrd="0" destOrd="0" presId="urn:microsoft.com/office/officeart/2005/8/layout/radial5"/>
    <dgm:cxn modelId="{7B287B32-8921-464B-BEB1-15AC15166814}" type="presParOf" srcId="{64B6B20B-E258-4FF3-BA6A-71206364428F}" destId="{60B823FB-68D4-4CAC-8274-BF3205247E21}" srcOrd="18" destOrd="0" presId="urn:microsoft.com/office/officeart/2005/8/layout/radial5"/>
    <dgm:cxn modelId="{A24D7F77-F90D-4F9C-8A94-5E40A460F243}" type="presParOf" srcId="{64B6B20B-E258-4FF3-BA6A-71206364428F}" destId="{A6B8DA7A-8C12-4EAE-8B45-0E851BEAAD16}" srcOrd="19" destOrd="0" presId="urn:microsoft.com/office/officeart/2005/8/layout/radial5"/>
    <dgm:cxn modelId="{E30BE405-1C2D-4115-9292-EE9AC0C3EE4F}" type="presParOf" srcId="{A6B8DA7A-8C12-4EAE-8B45-0E851BEAAD16}" destId="{4D12F05D-9695-4F6A-B6BB-0D0D82514F23}" srcOrd="0" destOrd="0" presId="urn:microsoft.com/office/officeart/2005/8/layout/radial5"/>
    <dgm:cxn modelId="{72E784F3-CD92-4E7D-BB20-68090AA06875}" type="presParOf" srcId="{64B6B20B-E258-4FF3-BA6A-71206364428F}" destId="{71D17813-77C5-4F6F-89ED-E27BEBD7C786}" srcOrd="20" destOrd="0" presId="urn:microsoft.com/office/officeart/2005/8/layout/radial5"/>
    <dgm:cxn modelId="{E88DE19F-67DD-4F2E-9EB5-0BC6F7EBE9EF}" type="presParOf" srcId="{64B6B20B-E258-4FF3-BA6A-71206364428F}" destId="{E9EB8CFF-595D-4EF6-829E-7104F695581D}" srcOrd="21" destOrd="0" presId="urn:microsoft.com/office/officeart/2005/8/layout/radial5"/>
    <dgm:cxn modelId="{3C5CEB62-F755-4EE4-8E71-25657DAD8A89}" type="presParOf" srcId="{E9EB8CFF-595D-4EF6-829E-7104F695581D}" destId="{925876F9-75E7-4CD0-8850-DD71AB0F99ED}" srcOrd="0" destOrd="0" presId="urn:microsoft.com/office/officeart/2005/8/layout/radial5"/>
    <dgm:cxn modelId="{0C2BAB4C-C5E5-4E39-BBA3-B12E56596920}" type="presParOf" srcId="{64B6B20B-E258-4FF3-BA6A-71206364428F}" destId="{9000AF67-3298-423E-8711-9904F469D902}" srcOrd="2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B6C7F35-B0C0-4E01-9967-EB4FE7DA48F0}" type="doc">
      <dgm:prSet loTypeId="urn:microsoft.com/office/officeart/2005/8/layout/target1" loCatId="relationship" qsTypeId="urn:microsoft.com/office/officeart/2005/8/quickstyle/simple2" qsCatId="simple" csTypeId="urn:microsoft.com/office/officeart/2005/8/colors/colorful2" csCatId="colorful" phldr="1"/>
      <dgm:spPr/>
    </dgm:pt>
    <dgm:pt modelId="{CB98FF49-6242-4DE3-AF7F-45A9DE954272}">
      <dgm:prSet phldrT="[Текст]"/>
      <dgm:spPr/>
      <dgm:t>
        <a:bodyPr/>
        <a:lstStyle/>
        <a:p>
          <a:r>
            <a:rPr lang="ru-RU" dirty="0" smtClean="0"/>
            <a:t>Образ Я</a:t>
          </a:r>
          <a:endParaRPr lang="ru-RU" dirty="0"/>
        </a:p>
      </dgm:t>
    </dgm:pt>
    <dgm:pt modelId="{BBDCFCF0-F8FC-416D-9C42-8C6A464E4C62}" type="parTrans" cxnId="{4C73681D-97B0-496C-BBAC-A491B471EA74}">
      <dgm:prSet/>
      <dgm:spPr/>
      <dgm:t>
        <a:bodyPr/>
        <a:lstStyle/>
        <a:p>
          <a:endParaRPr lang="ru-RU"/>
        </a:p>
      </dgm:t>
    </dgm:pt>
    <dgm:pt modelId="{09DA9FB0-F714-4E0A-BE7D-BFD8357319AB}" type="sibTrans" cxnId="{4C73681D-97B0-496C-BBAC-A491B471EA74}">
      <dgm:prSet/>
      <dgm:spPr/>
      <dgm:t>
        <a:bodyPr/>
        <a:lstStyle/>
        <a:p>
          <a:endParaRPr lang="ru-RU"/>
        </a:p>
      </dgm:t>
    </dgm:pt>
    <dgm:pt modelId="{0088DE33-920A-491B-9C50-E47AD36AC3E3}">
      <dgm:prSet phldrT="[Текст]"/>
      <dgm:spPr/>
      <dgm:t>
        <a:bodyPr/>
        <a:lstStyle/>
        <a:p>
          <a:r>
            <a:rPr lang="ru-RU" dirty="0" smtClean="0"/>
            <a:t>Образ человека</a:t>
          </a:r>
          <a:endParaRPr lang="ru-RU" dirty="0"/>
        </a:p>
      </dgm:t>
    </dgm:pt>
    <dgm:pt modelId="{3B4D4858-3B2E-4398-A55F-C47325031BDA}" type="parTrans" cxnId="{9713D4F2-FC3F-4F55-8846-243D87D546C7}">
      <dgm:prSet/>
      <dgm:spPr/>
      <dgm:t>
        <a:bodyPr/>
        <a:lstStyle/>
        <a:p>
          <a:endParaRPr lang="ru-RU"/>
        </a:p>
      </dgm:t>
    </dgm:pt>
    <dgm:pt modelId="{973918EC-50CE-4403-BFEF-5336971D5A86}" type="sibTrans" cxnId="{9713D4F2-FC3F-4F55-8846-243D87D546C7}">
      <dgm:prSet/>
      <dgm:spPr/>
      <dgm:t>
        <a:bodyPr/>
        <a:lstStyle/>
        <a:p>
          <a:endParaRPr lang="ru-RU"/>
        </a:p>
      </dgm:t>
    </dgm:pt>
    <dgm:pt modelId="{7796CA6C-37AE-49C4-BDC9-5A5C01342D2C}">
      <dgm:prSet phldrT="[Текст]"/>
      <dgm:spPr/>
      <dgm:t>
        <a:bodyPr/>
        <a:lstStyle/>
        <a:p>
          <a:r>
            <a:rPr lang="ru-RU" dirty="0" smtClean="0"/>
            <a:t>Образ мира</a:t>
          </a:r>
          <a:endParaRPr lang="ru-RU" dirty="0"/>
        </a:p>
      </dgm:t>
    </dgm:pt>
    <dgm:pt modelId="{81363E1E-F354-44A4-8BAC-DF546579AB41}" type="parTrans" cxnId="{A00571C4-168E-429E-8D13-01C6CF8FD4EB}">
      <dgm:prSet/>
      <dgm:spPr/>
      <dgm:t>
        <a:bodyPr/>
        <a:lstStyle/>
        <a:p>
          <a:endParaRPr lang="ru-RU"/>
        </a:p>
      </dgm:t>
    </dgm:pt>
    <dgm:pt modelId="{418058B4-AA4C-4C0F-B8D7-6EEE14260828}" type="sibTrans" cxnId="{A00571C4-168E-429E-8D13-01C6CF8FD4EB}">
      <dgm:prSet/>
      <dgm:spPr/>
      <dgm:t>
        <a:bodyPr/>
        <a:lstStyle/>
        <a:p>
          <a:endParaRPr lang="ru-RU"/>
        </a:p>
      </dgm:t>
    </dgm:pt>
    <dgm:pt modelId="{1AF3669C-4F24-4560-AB3D-C283B6DB0899}" type="pres">
      <dgm:prSet presAssocID="{6B6C7F35-B0C0-4E01-9967-EB4FE7DA48F0}" presName="composite" presStyleCnt="0">
        <dgm:presLayoutVars>
          <dgm:chMax val="5"/>
          <dgm:dir/>
          <dgm:resizeHandles val="exact"/>
        </dgm:presLayoutVars>
      </dgm:prSet>
      <dgm:spPr/>
    </dgm:pt>
    <dgm:pt modelId="{432EDAB7-F63E-4297-A031-85ABC6CAEA94}" type="pres">
      <dgm:prSet presAssocID="{CB98FF49-6242-4DE3-AF7F-45A9DE954272}" presName="circle1" presStyleLbl="lnNode1" presStyleIdx="0" presStyleCnt="3"/>
      <dgm:spPr/>
    </dgm:pt>
    <dgm:pt modelId="{62DB7AF8-762A-4455-90B7-BC6FDB530C5D}" type="pres">
      <dgm:prSet presAssocID="{CB98FF49-6242-4DE3-AF7F-45A9DE954272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B0C6F41-1D22-45EF-BB49-6559856995D2}" type="pres">
      <dgm:prSet presAssocID="{CB98FF49-6242-4DE3-AF7F-45A9DE954272}" presName="line1" presStyleLbl="callout" presStyleIdx="0" presStyleCnt="6"/>
      <dgm:spPr/>
    </dgm:pt>
    <dgm:pt modelId="{11BAC00D-41B4-4273-858D-7A3027596FBD}" type="pres">
      <dgm:prSet presAssocID="{CB98FF49-6242-4DE3-AF7F-45A9DE954272}" presName="d1" presStyleLbl="callout" presStyleIdx="1" presStyleCnt="6"/>
      <dgm:spPr/>
    </dgm:pt>
    <dgm:pt modelId="{031D4653-8ACC-4700-9C24-9347CADDB04A}" type="pres">
      <dgm:prSet presAssocID="{0088DE33-920A-491B-9C50-E47AD36AC3E3}" presName="circle2" presStyleLbl="lnNode1" presStyleIdx="1" presStyleCnt="3"/>
      <dgm:spPr/>
    </dgm:pt>
    <dgm:pt modelId="{E62BA8BD-13C6-4C26-8C92-69909A13392F}" type="pres">
      <dgm:prSet presAssocID="{0088DE33-920A-491B-9C50-E47AD36AC3E3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59474A-0D65-421A-B35F-C0F790C30AED}" type="pres">
      <dgm:prSet presAssocID="{0088DE33-920A-491B-9C50-E47AD36AC3E3}" presName="line2" presStyleLbl="callout" presStyleIdx="2" presStyleCnt="6"/>
      <dgm:spPr/>
    </dgm:pt>
    <dgm:pt modelId="{E675C533-7E53-461B-B746-55590BA44442}" type="pres">
      <dgm:prSet presAssocID="{0088DE33-920A-491B-9C50-E47AD36AC3E3}" presName="d2" presStyleLbl="callout" presStyleIdx="3" presStyleCnt="6"/>
      <dgm:spPr/>
    </dgm:pt>
    <dgm:pt modelId="{FF3E64A4-25FD-4363-9209-7BE0C3098805}" type="pres">
      <dgm:prSet presAssocID="{7796CA6C-37AE-49C4-BDC9-5A5C01342D2C}" presName="circle3" presStyleLbl="lnNode1" presStyleIdx="2" presStyleCnt="3" custLinFactNeighborX="-2096" custLinFactNeighborY="-616"/>
      <dgm:spPr/>
    </dgm:pt>
    <dgm:pt modelId="{EFDC801C-2F35-4019-B5A4-039C58EAA030}" type="pres">
      <dgm:prSet presAssocID="{7796CA6C-37AE-49C4-BDC9-5A5C01342D2C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9274B5-71DE-43A8-89AE-4225E489783B}" type="pres">
      <dgm:prSet presAssocID="{7796CA6C-37AE-49C4-BDC9-5A5C01342D2C}" presName="line3" presStyleLbl="callout" presStyleIdx="4" presStyleCnt="6"/>
      <dgm:spPr/>
    </dgm:pt>
    <dgm:pt modelId="{48E57018-66F9-41ED-A469-24B44927984F}" type="pres">
      <dgm:prSet presAssocID="{7796CA6C-37AE-49C4-BDC9-5A5C01342D2C}" presName="d3" presStyleLbl="callout" presStyleIdx="5" presStyleCnt="6"/>
      <dgm:spPr/>
    </dgm:pt>
  </dgm:ptLst>
  <dgm:cxnLst>
    <dgm:cxn modelId="{4C73681D-97B0-496C-BBAC-A491B471EA74}" srcId="{6B6C7F35-B0C0-4E01-9967-EB4FE7DA48F0}" destId="{CB98FF49-6242-4DE3-AF7F-45A9DE954272}" srcOrd="0" destOrd="0" parTransId="{BBDCFCF0-F8FC-416D-9C42-8C6A464E4C62}" sibTransId="{09DA9FB0-F714-4E0A-BE7D-BFD8357319AB}"/>
    <dgm:cxn modelId="{A00571C4-168E-429E-8D13-01C6CF8FD4EB}" srcId="{6B6C7F35-B0C0-4E01-9967-EB4FE7DA48F0}" destId="{7796CA6C-37AE-49C4-BDC9-5A5C01342D2C}" srcOrd="2" destOrd="0" parTransId="{81363E1E-F354-44A4-8BAC-DF546579AB41}" sibTransId="{418058B4-AA4C-4C0F-B8D7-6EEE14260828}"/>
    <dgm:cxn modelId="{36EE3E51-29AB-4125-A87B-25EED9396BCB}" type="presOf" srcId="{7796CA6C-37AE-49C4-BDC9-5A5C01342D2C}" destId="{EFDC801C-2F35-4019-B5A4-039C58EAA030}" srcOrd="0" destOrd="0" presId="urn:microsoft.com/office/officeart/2005/8/layout/target1"/>
    <dgm:cxn modelId="{85CC8BC2-5362-4A25-A53A-7A30669E5990}" type="presOf" srcId="{0088DE33-920A-491B-9C50-E47AD36AC3E3}" destId="{E62BA8BD-13C6-4C26-8C92-69909A13392F}" srcOrd="0" destOrd="0" presId="urn:microsoft.com/office/officeart/2005/8/layout/target1"/>
    <dgm:cxn modelId="{F73593E4-ADCD-401A-B03B-1FAB7F89A099}" type="presOf" srcId="{CB98FF49-6242-4DE3-AF7F-45A9DE954272}" destId="{62DB7AF8-762A-4455-90B7-BC6FDB530C5D}" srcOrd="0" destOrd="0" presId="urn:microsoft.com/office/officeart/2005/8/layout/target1"/>
    <dgm:cxn modelId="{C733C8BC-18BF-4743-ADC9-A454B57C842A}" type="presOf" srcId="{6B6C7F35-B0C0-4E01-9967-EB4FE7DA48F0}" destId="{1AF3669C-4F24-4560-AB3D-C283B6DB0899}" srcOrd="0" destOrd="0" presId="urn:microsoft.com/office/officeart/2005/8/layout/target1"/>
    <dgm:cxn modelId="{9713D4F2-FC3F-4F55-8846-243D87D546C7}" srcId="{6B6C7F35-B0C0-4E01-9967-EB4FE7DA48F0}" destId="{0088DE33-920A-491B-9C50-E47AD36AC3E3}" srcOrd="1" destOrd="0" parTransId="{3B4D4858-3B2E-4398-A55F-C47325031BDA}" sibTransId="{973918EC-50CE-4403-BFEF-5336971D5A86}"/>
    <dgm:cxn modelId="{FD52D27E-6A0B-4A08-9A25-47150FFB5EFE}" type="presParOf" srcId="{1AF3669C-4F24-4560-AB3D-C283B6DB0899}" destId="{432EDAB7-F63E-4297-A031-85ABC6CAEA94}" srcOrd="0" destOrd="0" presId="urn:microsoft.com/office/officeart/2005/8/layout/target1"/>
    <dgm:cxn modelId="{3252CC0D-D5BC-43ED-ABDF-EF79A96F7858}" type="presParOf" srcId="{1AF3669C-4F24-4560-AB3D-C283B6DB0899}" destId="{62DB7AF8-762A-4455-90B7-BC6FDB530C5D}" srcOrd="1" destOrd="0" presId="urn:microsoft.com/office/officeart/2005/8/layout/target1"/>
    <dgm:cxn modelId="{E7A0D1B5-3399-4B50-AC5E-D83D43CA8488}" type="presParOf" srcId="{1AF3669C-4F24-4560-AB3D-C283B6DB0899}" destId="{CB0C6F41-1D22-45EF-BB49-6559856995D2}" srcOrd="2" destOrd="0" presId="urn:microsoft.com/office/officeart/2005/8/layout/target1"/>
    <dgm:cxn modelId="{FA3EE073-9981-4309-A8F8-D9F07AB3E496}" type="presParOf" srcId="{1AF3669C-4F24-4560-AB3D-C283B6DB0899}" destId="{11BAC00D-41B4-4273-858D-7A3027596FBD}" srcOrd="3" destOrd="0" presId="urn:microsoft.com/office/officeart/2005/8/layout/target1"/>
    <dgm:cxn modelId="{8D262911-15EC-40BC-A236-E6368CCDFC3A}" type="presParOf" srcId="{1AF3669C-4F24-4560-AB3D-C283B6DB0899}" destId="{031D4653-8ACC-4700-9C24-9347CADDB04A}" srcOrd="4" destOrd="0" presId="urn:microsoft.com/office/officeart/2005/8/layout/target1"/>
    <dgm:cxn modelId="{EF399836-74DD-487A-A9A0-6A761801F2CE}" type="presParOf" srcId="{1AF3669C-4F24-4560-AB3D-C283B6DB0899}" destId="{E62BA8BD-13C6-4C26-8C92-69909A13392F}" srcOrd="5" destOrd="0" presId="urn:microsoft.com/office/officeart/2005/8/layout/target1"/>
    <dgm:cxn modelId="{305E12E2-255B-40B7-A6D0-46AE8CDDA0C7}" type="presParOf" srcId="{1AF3669C-4F24-4560-AB3D-C283B6DB0899}" destId="{1559474A-0D65-421A-B35F-C0F790C30AED}" srcOrd="6" destOrd="0" presId="urn:microsoft.com/office/officeart/2005/8/layout/target1"/>
    <dgm:cxn modelId="{8E90B2A3-FC12-4EC0-886C-5491A6C4AC76}" type="presParOf" srcId="{1AF3669C-4F24-4560-AB3D-C283B6DB0899}" destId="{E675C533-7E53-461B-B746-55590BA44442}" srcOrd="7" destOrd="0" presId="urn:microsoft.com/office/officeart/2005/8/layout/target1"/>
    <dgm:cxn modelId="{D647F653-86E8-4C5D-A3D5-2CED2BE46FBB}" type="presParOf" srcId="{1AF3669C-4F24-4560-AB3D-C283B6DB0899}" destId="{FF3E64A4-25FD-4363-9209-7BE0C3098805}" srcOrd="8" destOrd="0" presId="urn:microsoft.com/office/officeart/2005/8/layout/target1"/>
    <dgm:cxn modelId="{75DE1D9A-C42E-4204-B176-CFE154EC3272}" type="presParOf" srcId="{1AF3669C-4F24-4560-AB3D-C283B6DB0899}" destId="{EFDC801C-2F35-4019-B5A4-039C58EAA030}" srcOrd="9" destOrd="0" presId="urn:microsoft.com/office/officeart/2005/8/layout/target1"/>
    <dgm:cxn modelId="{50DAC69A-E572-4689-827D-41FC6788759B}" type="presParOf" srcId="{1AF3669C-4F24-4560-AB3D-C283B6DB0899}" destId="{C79274B5-71DE-43A8-89AE-4225E489783B}" srcOrd="10" destOrd="0" presId="urn:microsoft.com/office/officeart/2005/8/layout/target1"/>
    <dgm:cxn modelId="{EC0B9A3A-18EF-41BE-A234-B95F3C527C92}" type="presParOf" srcId="{1AF3669C-4F24-4560-AB3D-C283B6DB0899}" destId="{48E57018-66F9-41ED-A469-24B44927984F}" srcOrd="11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3CA959-8416-4F44-8E9A-27BB237419FC}">
      <dsp:nvSpPr>
        <dsp:cNvPr id="0" name=""/>
        <dsp:cNvSpPr/>
      </dsp:nvSpPr>
      <dsp:spPr>
        <a:xfrm>
          <a:off x="2971820" y="209"/>
          <a:ext cx="4457731" cy="8162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200" kern="1200" dirty="0" smtClean="0"/>
            <a:t>Почему? </a:t>
          </a:r>
          <a:endParaRPr lang="ru-RU" sz="4200" kern="1200" dirty="0"/>
        </a:p>
      </dsp:txBody>
      <dsp:txXfrm>
        <a:off x="2971820" y="209"/>
        <a:ext cx="4457731" cy="816234"/>
      </dsp:txXfrm>
    </dsp:sp>
    <dsp:sp modelId="{DA1E6F19-4EA9-4D4F-9909-D00E93922655}">
      <dsp:nvSpPr>
        <dsp:cNvPr id="0" name=""/>
        <dsp:cNvSpPr/>
      </dsp:nvSpPr>
      <dsp:spPr>
        <a:xfrm>
          <a:off x="0" y="209"/>
          <a:ext cx="2971820" cy="81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ХХ в.</a:t>
          </a:r>
          <a:endParaRPr lang="ru-RU" sz="4300" kern="1200" dirty="0"/>
        </a:p>
      </dsp:txBody>
      <dsp:txXfrm>
        <a:off x="0" y="209"/>
        <a:ext cx="2971820" cy="816234"/>
      </dsp:txXfrm>
    </dsp:sp>
    <dsp:sp modelId="{F7206B45-86B1-4452-A57E-5D27B7468E15}">
      <dsp:nvSpPr>
        <dsp:cNvPr id="0" name=""/>
        <dsp:cNvSpPr/>
      </dsp:nvSpPr>
      <dsp:spPr>
        <a:xfrm>
          <a:off x="2971820" y="898067"/>
          <a:ext cx="4457731" cy="816234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dir="5400000" rotWithShape="0">
            <a:srgbClr val="000000">
              <a:alpha val="4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t" anchorCtr="0">
          <a:noAutofit/>
        </a:bodyPr>
        <a:lstStyle/>
        <a:p>
          <a:pPr marL="285750" lvl="1" indent="-285750" algn="l" defTabSz="1866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4200" kern="1200" dirty="0" smtClean="0"/>
            <a:t>Зачем?</a:t>
          </a:r>
          <a:endParaRPr lang="ru-RU" sz="4200" kern="1200" dirty="0"/>
        </a:p>
      </dsp:txBody>
      <dsp:txXfrm>
        <a:off x="2971820" y="898067"/>
        <a:ext cx="4457731" cy="816234"/>
      </dsp:txXfrm>
    </dsp:sp>
    <dsp:sp modelId="{75E2521E-F81F-4B06-BEF7-6969559E4AFC}">
      <dsp:nvSpPr>
        <dsp:cNvPr id="0" name=""/>
        <dsp:cNvSpPr/>
      </dsp:nvSpPr>
      <dsp:spPr>
        <a:xfrm>
          <a:off x="0" y="898067"/>
          <a:ext cx="2971820" cy="8162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flat" dir="t">
            <a:rot lat="0" lon="0" rev="20040000"/>
          </a:lightRig>
        </a:scene3d>
        <a:sp3d contourW="12700" prstMaterial="dkEdge">
          <a:bevelT w="25400" h="38100" prst="convex"/>
          <a:contourClr>
            <a:schemeClr val="accent1">
              <a:hueOff val="0"/>
              <a:satOff val="0"/>
              <a:lumOff val="0"/>
              <a:alphaOff val="0"/>
              <a:satMod val="115000"/>
            </a:schemeClr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3830" tIns="81915" rIns="163830" bIns="81915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 dirty="0" smtClean="0"/>
            <a:t>ХХ</a:t>
          </a:r>
          <a:r>
            <a:rPr lang="en-US" sz="4300" kern="1200" dirty="0" smtClean="0"/>
            <a:t>I </a:t>
          </a:r>
          <a:r>
            <a:rPr lang="ru-RU" sz="4300" kern="1200" dirty="0" smtClean="0"/>
            <a:t>в.</a:t>
          </a:r>
          <a:endParaRPr lang="ru-RU" sz="4300" kern="1200" dirty="0"/>
        </a:p>
      </dsp:txBody>
      <dsp:txXfrm>
        <a:off x="0" y="898067"/>
        <a:ext cx="2971820" cy="8162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03B3F9C-A078-4FC0-B153-4690223709DA}">
      <dsp:nvSpPr>
        <dsp:cNvPr id="0" name=""/>
        <dsp:cNvSpPr/>
      </dsp:nvSpPr>
      <dsp:spPr>
        <a:xfrm rot="16200000">
          <a:off x="899846" y="-899846"/>
          <a:ext cx="2772308" cy="4572000"/>
        </a:xfrm>
        <a:prstGeom prst="round1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Эмоциональная зрелость</a:t>
          </a:r>
          <a:endParaRPr lang="ru-RU" sz="3600" kern="1200" dirty="0"/>
        </a:p>
      </dsp:txBody>
      <dsp:txXfrm rot="16200000">
        <a:off x="1246384" y="-1246384"/>
        <a:ext cx="2079231" cy="4572000"/>
      </dsp:txXfrm>
    </dsp:sp>
    <dsp:sp modelId="{66188752-EC0D-4DE4-9E54-176304E64130}">
      <dsp:nvSpPr>
        <dsp:cNvPr id="0" name=""/>
        <dsp:cNvSpPr/>
      </dsp:nvSpPr>
      <dsp:spPr>
        <a:xfrm>
          <a:off x="4572000" y="0"/>
          <a:ext cx="4572000" cy="2772308"/>
        </a:xfrm>
        <a:prstGeom prst="round1Rect">
          <a:avLst/>
        </a:prstGeom>
        <a:solidFill>
          <a:schemeClr val="accent2">
            <a:hueOff val="2250663"/>
            <a:satOff val="834"/>
            <a:lumOff val="2549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Интеллектуальная</a:t>
          </a:r>
        </a:p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зрелость</a:t>
          </a:r>
          <a:endParaRPr lang="ru-RU" sz="3600" kern="1200" dirty="0"/>
        </a:p>
      </dsp:txBody>
      <dsp:txXfrm>
        <a:off x="4572000" y="0"/>
        <a:ext cx="4572000" cy="2079231"/>
      </dsp:txXfrm>
    </dsp:sp>
    <dsp:sp modelId="{FEEF1541-CE43-45C6-8F6C-5EE2749F9C30}">
      <dsp:nvSpPr>
        <dsp:cNvPr id="0" name=""/>
        <dsp:cNvSpPr/>
      </dsp:nvSpPr>
      <dsp:spPr>
        <a:xfrm rot="10800000">
          <a:off x="0" y="2772308"/>
          <a:ext cx="4572000" cy="2772308"/>
        </a:xfrm>
        <a:prstGeom prst="round1Rect">
          <a:avLst/>
        </a:prstGeom>
        <a:solidFill>
          <a:schemeClr val="accent2">
            <a:hueOff val="4501327"/>
            <a:satOff val="1667"/>
            <a:lumOff val="50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Социальная зрелость</a:t>
          </a:r>
          <a:endParaRPr lang="ru-RU" sz="3600" kern="1200" dirty="0"/>
        </a:p>
      </dsp:txBody>
      <dsp:txXfrm rot="10800000">
        <a:off x="0" y="3465385"/>
        <a:ext cx="4572000" cy="2079231"/>
      </dsp:txXfrm>
    </dsp:sp>
    <dsp:sp modelId="{47C5BC0B-6D5E-4D70-8C88-B28C3D77E6E9}">
      <dsp:nvSpPr>
        <dsp:cNvPr id="0" name=""/>
        <dsp:cNvSpPr/>
      </dsp:nvSpPr>
      <dsp:spPr>
        <a:xfrm rot="5400000">
          <a:off x="5471846" y="1872462"/>
          <a:ext cx="2772308" cy="4572000"/>
        </a:xfrm>
        <a:prstGeom prst="round1Rect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6032" tIns="256032" rIns="256032" bIns="256032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Духовная зрелость</a:t>
          </a:r>
          <a:endParaRPr lang="ru-RU" sz="3600" kern="1200" dirty="0"/>
        </a:p>
      </dsp:txBody>
      <dsp:txXfrm rot="5400000">
        <a:off x="5818384" y="2219000"/>
        <a:ext cx="2079231" cy="4572000"/>
      </dsp:txXfrm>
    </dsp:sp>
    <dsp:sp modelId="{155FC7D5-5BEF-4F15-B8AA-00FA9B6AB5CB}">
      <dsp:nvSpPr>
        <dsp:cNvPr id="0" name=""/>
        <dsp:cNvSpPr/>
      </dsp:nvSpPr>
      <dsp:spPr>
        <a:xfrm>
          <a:off x="3200399" y="2079231"/>
          <a:ext cx="2743200" cy="1386154"/>
        </a:xfrm>
        <a:prstGeom prst="roundRect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600" kern="1200" dirty="0" smtClean="0"/>
            <a:t>Воля</a:t>
          </a:r>
          <a:endParaRPr lang="ru-RU" sz="3600" kern="1200" dirty="0"/>
        </a:p>
      </dsp:txBody>
      <dsp:txXfrm>
        <a:off x="3200399" y="2079231"/>
        <a:ext cx="2743200" cy="1386154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1006A43-2B31-4935-9D3C-ED456CE60A63}">
      <dsp:nvSpPr>
        <dsp:cNvPr id="0" name=""/>
        <dsp:cNvSpPr/>
      </dsp:nvSpPr>
      <dsp:spPr>
        <a:xfrm>
          <a:off x="3637742" y="1882593"/>
          <a:ext cx="2288670" cy="1754498"/>
        </a:xfrm>
        <a:prstGeom prst="rect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1905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6500" kern="1200" dirty="0"/>
        </a:p>
      </dsp:txBody>
      <dsp:txXfrm>
        <a:off x="3637742" y="1882593"/>
        <a:ext cx="2288670" cy="1754498"/>
      </dsp:txXfrm>
    </dsp:sp>
    <dsp:sp modelId="{AA2F659F-4C1C-4DCD-9485-D0639E966034}">
      <dsp:nvSpPr>
        <dsp:cNvPr id="0" name=""/>
        <dsp:cNvSpPr/>
      </dsp:nvSpPr>
      <dsp:spPr>
        <a:xfrm rot="16287645">
          <a:off x="4667015" y="1331863"/>
          <a:ext cx="292322" cy="416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6287645">
        <a:off x="4667015" y="1331863"/>
        <a:ext cx="292322" cy="416817"/>
      </dsp:txXfrm>
    </dsp:sp>
    <dsp:sp modelId="{77083C06-CC86-4EB0-86C8-45C8E80E8D53}">
      <dsp:nvSpPr>
        <dsp:cNvPr id="0" name=""/>
        <dsp:cNvSpPr/>
      </dsp:nvSpPr>
      <dsp:spPr>
        <a:xfrm>
          <a:off x="4128605" y="-151373"/>
          <a:ext cx="1421548" cy="1328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 smtClean="0"/>
            <a:t>гражданская</a:t>
          </a:r>
          <a:endParaRPr lang="ru-RU" sz="1050" b="1" kern="1200" cap="all" baseline="0" dirty="0"/>
        </a:p>
      </dsp:txBody>
      <dsp:txXfrm>
        <a:off x="4128605" y="-151373"/>
        <a:ext cx="1421548" cy="1328159"/>
      </dsp:txXfrm>
    </dsp:sp>
    <dsp:sp modelId="{77401DDC-DD14-4E7D-AA3E-528E00841635}">
      <dsp:nvSpPr>
        <dsp:cNvPr id="0" name=""/>
        <dsp:cNvSpPr/>
      </dsp:nvSpPr>
      <dsp:spPr>
        <a:xfrm rot="18259484">
          <a:off x="5356988" y="1508050"/>
          <a:ext cx="274993" cy="416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8259484">
        <a:off x="5356988" y="1508050"/>
        <a:ext cx="274993" cy="416817"/>
      </dsp:txXfrm>
    </dsp:sp>
    <dsp:sp modelId="{D74F2935-A6A6-4563-B507-5423A4618FA0}">
      <dsp:nvSpPr>
        <dsp:cNvPr id="0" name=""/>
        <dsp:cNvSpPr/>
      </dsp:nvSpPr>
      <dsp:spPr>
        <a:xfrm>
          <a:off x="5358952" y="209889"/>
          <a:ext cx="1421548" cy="1328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 smtClean="0"/>
            <a:t>политическая</a:t>
          </a:r>
          <a:endParaRPr lang="ru-RU" sz="1050" b="1" kern="1200" cap="all" baseline="0" dirty="0"/>
        </a:p>
      </dsp:txBody>
      <dsp:txXfrm>
        <a:off x="5358952" y="209889"/>
        <a:ext cx="1421548" cy="1328159"/>
      </dsp:txXfrm>
    </dsp:sp>
    <dsp:sp modelId="{A9313626-7D56-4A15-A031-7C2EAAB9C556}">
      <dsp:nvSpPr>
        <dsp:cNvPr id="0" name=""/>
        <dsp:cNvSpPr/>
      </dsp:nvSpPr>
      <dsp:spPr>
        <a:xfrm rot="20201189">
          <a:off x="5905400" y="2020304"/>
          <a:ext cx="218287" cy="416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20201189">
        <a:off x="5905400" y="2020304"/>
        <a:ext cx="218287" cy="416817"/>
      </dsp:txXfrm>
    </dsp:sp>
    <dsp:sp modelId="{1047EE40-2C45-4741-8075-7B1C1D152128}">
      <dsp:nvSpPr>
        <dsp:cNvPr id="0" name=""/>
        <dsp:cNvSpPr/>
      </dsp:nvSpPr>
      <dsp:spPr>
        <a:xfrm>
          <a:off x="6198672" y="1178977"/>
          <a:ext cx="1421548" cy="1328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 smtClean="0"/>
            <a:t>региональная</a:t>
          </a:r>
          <a:endParaRPr lang="ru-RU" sz="1050" b="1" kern="1200" cap="all" baseline="0" dirty="0"/>
        </a:p>
      </dsp:txBody>
      <dsp:txXfrm>
        <a:off x="6198672" y="1178977"/>
        <a:ext cx="1421548" cy="1328159"/>
      </dsp:txXfrm>
    </dsp:sp>
    <dsp:sp modelId="{44B1785D-EA96-485A-BBE8-F5B279E7041C}">
      <dsp:nvSpPr>
        <dsp:cNvPr id="0" name=""/>
        <dsp:cNvSpPr/>
      </dsp:nvSpPr>
      <dsp:spPr>
        <a:xfrm rot="520536">
          <a:off x="6038399" y="2758653"/>
          <a:ext cx="203470" cy="416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520536">
        <a:off x="6038399" y="2758653"/>
        <a:ext cx="203470" cy="416817"/>
      </dsp:txXfrm>
    </dsp:sp>
    <dsp:sp modelId="{F153AE75-347B-45DB-82D6-8223D084CC06}">
      <dsp:nvSpPr>
        <dsp:cNvPr id="0" name=""/>
        <dsp:cNvSpPr/>
      </dsp:nvSpPr>
      <dsp:spPr>
        <a:xfrm>
          <a:off x="6381160" y="2448213"/>
          <a:ext cx="1421548" cy="1328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 smtClean="0"/>
            <a:t>профессиональная</a:t>
          </a:r>
          <a:endParaRPr lang="ru-RU" sz="1050" b="1" kern="1200" cap="all" baseline="0" dirty="0"/>
        </a:p>
      </dsp:txBody>
      <dsp:txXfrm>
        <a:off x="6381160" y="2448213"/>
        <a:ext cx="1421548" cy="1328159"/>
      </dsp:txXfrm>
    </dsp:sp>
    <dsp:sp modelId="{3CDD6ABE-19C8-4D31-8F34-25B65F0D6B85}">
      <dsp:nvSpPr>
        <dsp:cNvPr id="0" name=""/>
        <dsp:cNvSpPr/>
      </dsp:nvSpPr>
      <dsp:spPr>
        <a:xfrm rot="2431129">
          <a:off x="5650161" y="3407006"/>
          <a:ext cx="265992" cy="416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2431129">
        <a:off x="5650161" y="3407006"/>
        <a:ext cx="265992" cy="416817"/>
      </dsp:txXfrm>
    </dsp:sp>
    <dsp:sp modelId="{4E94A565-1EFF-4B9C-BC38-410C40D58640}">
      <dsp:nvSpPr>
        <dsp:cNvPr id="0" name=""/>
        <dsp:cNvSpPr/>
      </dsp:nvSpPr>
      <dsp:spPr>
        <a:xfrm>
          <a:off x="5848479" y="3614624"/>
          <a:ext cx="1421548" cy="1328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 smtClean="0"/>
            <a:t>…</a:t>
          </a:r>
          <a:endParaRPr lang="ru-RU" sz="1050" b="1" kern="1200" cap="all" baseline="0" dirty="0"/>
        </a:p>
      </dsp:txBody>
      <dsp:txXfrm>
        <a:off x="5848479" y="3614624"/>
        <a:ext cx="1421548" cy="1328159"/>
      </dsp:txXfrm>
    </dsp:sp>
    <dsp:sp modelId="{E9992D59-2979-435A-BA4F-DC34B4E86912}">
      <dsp:nvSpPr>
        <dsp:cNvPr id="0" name=""/>
        <dsp:cNvSpPr/>
      </dsp:nvSpPr>
      <dsp:spPr>
        <a:xfrm rot="4348632">
          <a:off x="5005150" y="3754497"/>
          <a:ext cx="313556" cy="416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4348632">
        <a:off x="5005150" y="3754497"/>
        <a:ext cx="313556" cy="416817"/>
      </dsp:txXfrm>
    </dsp:sp>
    <dsp:sp modelId="{2C03F596-3A32-4B96-B713-B899359290EC}">
      <dsp:nvSpPr>
        <dsp:cNvPr id="0" name=""/>
        <dsp:cNvSpPr/>
      </dsp:nvSpPr>
      <dsp:spPr>
        <a:xfrm>
          <a:off x="4769749" y="4307881"/>
          <a:ext cx="1421548" cy="1328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 smtClean="0"/>
            <a:t>семейная</a:t>
          </a:r>
          <a:endParaRPr lang="ru-RU" sz="1050" b="1" kern="1200" cap="all" baseline="0" dirty="0"/>
        </a:p>
      </dsp:txBody>
      <dsp:txXfrm>
        <a:off x="4769749" y="4307881"/>
        <a:ext cx="1421548" cy="1328159"/>
      </dsp:txXfrm>
    </dsp:sp>
    <dsp:sp modelId="{E6C358F7-0C66-4D76-940C-86EC45EDEBA8}">
      <dsp:nvSpPr>
        <dsp:cNvPr id="0" name=""/>
        <dsp:cNvSpPr/>
      </dsp:nvSpPr>
      <dsp:spPr>
        <a:xfrm rot="6287091">
          <a:off x="4313168" y="3754410"/>
          <a:ext cx="302817" cy="416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6287091">
        <a:off x="4313168" y="3754410"/>
        <a:ext cx="302817" cy="416817"/>
      </dsp:txXfrm>
    </dsp:sp>
    <dsp:sp modelId="{50FCA564-CD83-4999-81D6-D53EDB7B6FF1}">
      <dsp:nvSpPr>
        <dsp:cNvPr id="0" name=""/>
        <dsp:cNvSpPr/>
      </dsp:nvSpPr>
      <dsp:spPr>
        <a:xfrm>
          <a:off x="3487461" y="4307881"/>
          <a:ext cx="1421548" cy="1328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 smtClean="0"/>
            <a:t>сетевая</a:t>
          </a:r>
          <a:endParaRPr lang="ru-RU" sz="1050" b="1" kern="1200" cap="all" baseline="0" dirty="0"/>
        </a:p>
      </dsp:txBody>
      <dsp:txXfrm>
        <a:off x="3487461" y="4307881"/>
        <a:ext cx="1421548" cy="1328159"/>
      </dsp:txXfrm>
    </dsp:sp>
    <dsp:sp modelId="{34DB9F14-8FB2-4B0A-9BCA-5AA18639B5CE}">
      <dsp:nvSpPr>
        <dsp:cNvPr id="0" name=""/>
        <dsp:cNvSpPr/>
      </dsp:nvSpPr>
      <dsp:spPr>
        <a:xfrm rot="8255182">
          <a:off x="3726016" y="3408988"/>
          <a:ext cx="234734" cy="416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8255182">
        <a:off x="3726016" y="3408988"/>
        <a:ext cx="234734" cy="416817"/>
      </dsp:txXfrm>
    </dsp:sp>
    <dsp:sp modelId="{A6B14E21-3FDF-470F-A314-6E966FF62FFF}">
      <dsp:nvSpPr>
        <dsp:cNvPr id="0" name=""/>
        <dsp:cNvSpPr/>
      </dsp:nvSpPr>
      <dsp:spPr>
        <a:xfrm>
          <a:off x="2408732" y="3614624"/>
          <a:ext cx="1421548" cy="1328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 smtClean="0"/>
            <a:t>религиозная</a:t>
          </a:r>
          <a:endParaRPr lang="ru-RU" sz="1050" b="1" kern="1200" cap="all" baseline="0" dirty="0"/>
        </a:p>
      </dsp:txBody>
      <dsp:txXfrm>
        <a:off x="2408732" y="3614624"/>
        <a:ext cx="1421548" cy="1328159"/>
      </dsp:txXfrm>
    </dsp:sp>
    <dsp:sp modelId="{4DBC8B18-DD4C-4B89-8657-0506FC9FDBD8}">
      <dsp:nvSpPr>
        <dsp:cNvPr id="0" name=""/>
        <dsp:cNvSpPr/>
      </dsp:nvSpPr>
      <dsp:spPr>
        <a:xfrm rot="10252734">
          <a:off x="3401782" y="2760434"/>
          <a:ext cx="157049" cy="416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0252734">
        <a:off x="3401782" y="2760434"/>
        <a:ext cx="157049" cy="416817"/>
      </dsp:txXfrm>
    </dsp:sp>
    <dsp:sp modelId="{60B823FB-68D4-4CAC-8274-BF3205247E21}">
      <dsp:nvSpPr>
        <dsp:cNvPr id="0" name=""/>
        <dsp:cNvSpPr/>
      </dsp:nvSpPr>
      <dsp:spPr>
        <a:xfrm>
          <a:off x="1876050" y="2448213"/>
          <a:ext cx="1421548" cy="1328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 smtClean="0"/>
            <a:t>этническая</a:t>
          </a:r>
          <a:endParaRPr lang="ru-RU" sz="1050" b="1" kern="1200" cap="all" baseline="0" dirty="0"/>
        </a:p>
      </dsp:txBody>
      <dsp:txXfrm>
        <a:off x="1876050" y="2448213"/>
        <a:ext cx="1421548" cy="1328159"/>
      </dsp:txXfrm>
    </dsp:sp>
    <dsp:sp modelId="{A6B8DA7A-8C12-4EAE-8B45-0E851BEAAD16}">
      <dsp:nvSpPr>
        <dsp:cNvPr id="0" name=""/>
        <dsp:cNvSpPr/>
      </dsp:nvSpPr>
      <dsp:spPr>
        <a:xfrm rot="12269314">
          <a:off x="3520410" y="2017160"/>
          <a:ext cx="177383" cy="416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2269314">
        <a:off x="3520410" y="2017160"/>
        <a:ext cx="177383" cy="416817"/>
      </dsp:txXfrm>
    </dsp:sp>
    <dsp:sp modelId="{71D17813-77C5-4F6F-89ED-E27BEBD7C786}">
      <dsp:nvSpPr>
        <dsp:cNvPr id="0" name=""/>
        <dsp:cNvSpPr/>
      </dsp:nvSpPr>
      <dsp:spPr>
        <a:xfrm>
          <a:off x="2058539" y="1178977"/>
          <a:ext cx="1421548" cy="1328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 err="1" smtClean="0"/>
            <a:t>гендерная</a:t>
          </a:r>
          <a:endParaRPr lang="ru-RU" sz="1050" b="1" kern="1200" cap="all" baseline="0" dirty="0"/>
        </a:p>
      </dsp:txBody>
      <dsp:txXfrm>
        <a:off x="2058539" y="1178977"/>
        <a:ext cx="1421548" cy="1328159"/>
      </dsp:txXfrm>
    </dsp:sp>
    <dsp:sp modelId="{E9EB8CFF-595D-4EF6-829E-7104F695581D}">
      <dsp:nvSpPr>
        <dsp:cNvPr id="0" name=""/>
        <dsp:cNvSpPr/>
      </dsp:nvSpPr>
      <dsp:spPr>
        <a:xfrm rot="14287063">
          <a:off x="4006028" y="1507459"/>
          <a:ext cx="253360" cy="41681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900" kern="1200"/>
        </a:p>
      </dsp:txBody>
      <dsp:txXfrm rot="14287063">
        <a:off x="4006028" y="1507459"/>
        <a:ext cx="253360" cy="416817"/>
      </dsp:txXfrm>
    </dsp:sp>
    <dsp:sp modelId="{9000AF67-3298-423E-8711-9904F469D902}">
      <dsp:nvSpPr>
        <dsp:cNvPr id="0" name=""/>
        <dsp:cNvSpPr/>
      </dsp:nvSpPr>
      <dsp:spPr>
        <a:xfrm>
          <a:off x="2898259" y="209889"/>
          <a:ext cx="1421548" cy="13281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50" b="1" kern="1200" cap="all" baseline="0" dirty="0" smtClean="0"/>
            <a:t>социальная</a:t>
          </a:r>
          <a:endParaRPr lang="ru-RU" sz="1050" b="1" kern="1200" cap="all" baseline="0" dirty="0"/>
        </a:p>
      </dsp:txBody>
      <dsp:txXfrm>
        <a:off x="2898259" y="209889"/>
        <a:ext cx="1421548" cy="132815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3E64A4-25FD-4363-9209-7BE0C3098805}">
      <dsp:nvSpPr>
        <dsp:cNvPr id="0" name=""/>
        <dsp:cNvSpPr/>
      </dsp:nvSpPr>
      <dsp:spPr>
        <a:xfrm>
          <a:off x="279612" y="1078738"/>
          <a:ext cx="3297147" cy="3297147"/>
        </a:xfrm>
        <a:prstGeom prst="ellipse">
          <a:avLst/>
        </a:prstGeom>
        <a:solidFill>
          <a:schemeClr val="accent2">
            <a:hueOff val="6751989"/>
            <a:satOff val="2501"/>
            <a:lumOff val="7646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031D4653-8ACC-4700-9C24-9347CADDB04A}">
      <dsp:nvSpPr>
        <dsp:cNvPr id="0" name=""/>
        <dsp:cNvSpPr/>
      </dsp:nvSpPr>
      <dsp:spPr>
        <a:xfrm>
          <a:off x="1008150" y="1758478"/>
          <a:ext cx="1978288" cy="1978288"/>
        </a:xfrm>
        <a:prstGeom prst="ellipse">
          <a:avLst/>
        </a:prstGeom>
        <a:solidFill>
          <a:schemeClr val="accent2">
            <a:hueOff val="3375995"/>
            <a:satOff val="1250"/>
            <a:lumOff val="3823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432EDAB7-F63E-4297-A031-85ABC6CAEA94}">
      <dsp:nvSpPr>
        <dsp:cNvPr id="0" name=""/>
        <dsp:cNvSpPr/>
      </dsp:nvSpPr>
      <dsp:spPr>
        <a:xfrm>
          <a:off x="1667579" y="2417908"/>
          <a:ext cx="659429" cy="659429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62DB7AF8-762A-4455-90B7-BC6FDB530C5D}">
      <dsp:nvSpPr>
        <dsp:cNvPr id="0" name=""/>
        <dsp:cNvSpPr/>
      </dsp:nvSpPr>
      <dsp:spPr>
        <a:xfrm>
          <a:off x="4195393" y="0"/>
          <a:ext cx="1648573" cy="961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33020" bIns="3302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Образ Я</a:t>
          </a:r>
          <a:endParaRPr lang="ru-RU" sz="2600" kern="1200" dirty="0"/>
        </a:p>
      </dsp:txBody>
      <dsp:txXfrm>
        <a:off x="4195393" y="0"/>
        <a:ext cx="1648573" cy="961668"/>
      </dsp:txXfrm>
    </dsp:sp>
    <dsp:sp modelId="{CB0C6F41-1D22-45EF-BB49-6559856995D2}">
      <dsp:nvSpPr>
        <dsp:cNvPr id="0" name=""/>
        <dsp:cNvSpPr/>
      </dsp:nvSpPr>
      <dsp:spPr>
        <a:xfrm>
          <a:off x="3783249" y="480834"/>
          <a:ext cx="4121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1BAC00D-41B4-4273-858D-7A3027596FBD}">
      <dsp:nvSpPr>
        <dsp:cNvPr id="0" name=""/>
        <dsp:cNvSpPr/>
      </dsp:nvSpPr>
      <dsp:spPr>
        <a:xfrm rot="5400000">
          <a:off x="1756328" y="722350"/>
          <a:ext cx="2266239" cy="1784306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2BA8BD-13C6-4C26-8C92-69909A13392F}">
      <dsp:nvSpPr>
        <dsp:cNvPr id="0" name=""/>
        <dsp:cNvSpPr/>
      </dsp:nvSpPr>
      <dsp:spPr>
        <a:xfrm>
          <a:off x="4195393" y="961668"/>
          <a:ext cx="1648573" cy="961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33020" bIns="3302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Образ человека</a:t>
          </a:r>
          <a:endParaRPr lang="ru-RU" sz="2600" kern="1200" dirty="0"/>
        </a:p>
      </dsp:txBody>
      <dsp:txXfrm>
        <a:off x="4195393" y="961668"/>
        <a:ext cx="1648573" cy="961668"/>
      </dsp:txXfrm>
    </dsp:sp>
    <dsp:sp modelId="{1559474A-0D65-421A-B35F-C0F790C30AED}">
      <dsp:nvSpPr>
        <dsp:cNvPr id="0" name=""/>
        <dsp:cNvSpPr/>
      </dsp:nvSpPr>
      <dsp:spPr>
        <a:xfrm>
          <a:off x="3783249" y="1442502"/>
          <a:ext cx="4121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675C533-7E53-461B-B746-55590BA44442}">
      <dsp:nvSpPr>
        <dsp:cNvPr id="0" name=""/>
        <dsp:cNvSpPr/>
      </dsp:nvSpPr>
      <dsp:spPr>
        <a:xfrm rot="5400000">
          <a:off x="2242767" y="1669016"/>
          <a:ext cx="1765952" cy="1311715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FDC801C-2F35-4019-B5A4-039C58EAA030}">
      <dsp:nvSpPr>
        <dsp:cNvPr id="0" name=""/>
        <dsp:cNvSpPr/>
      </dsp:nvSpPr>
      <dsp:spPr>
        <a:xfrm>
          <a:off x="4195393" y="1923336"/>
          <a:ext cx="1648573" cy="9616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4912" tIns="33020" rIns="33020" bIns="3302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/>
            <a:t>Образ мира</a:t>
          </a:r>
          <a:endParaRPr lang="ru-RU" sz="2600" kern="1200" dirty="0"/>
        </a:p>
      </dsp:txBody>
      <dsp:txXfrm>
        <a:off x="4195393" y="1923336"/>
        <a:ext cx="1648573" cy="961668"/>
      </dsp:txXfrm>
    </dsp:sp>
    <dsp:sp modelId="{C79274B5-71DE-43A8-89AE-4225E489783B}">
      <dsp:nvSpPr>
        <dsp:cNvPr id="0" name=""/>
        <dsp:cNvSpPr/>
      </dsp:nvSpPr>
      <dsp:spPr>
        <a:xfrm>
          <a:off x="3783249" y="2404170"/>
          <a:ext cx="412143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48E57018-66F9-41ED-A469-24B44927984F}">
      <dsp:nvSpPr>
        <dsp:cNvPr id="0" name=""/>
        <dsp:cNvSpPr/>
      </dsp:nvSpPr>
      <dsp:spPr>
        <a:xfrm rot="5400000">
          <a:off x="2729811" y="2614912"/>
          <a:ext cx="1261708" cy="839124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2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1C3E44-08C9-4C8C-B4B5-62104F016740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DFC17A-3FE2-4446-8FBE-D0DA64F2F3F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Следует иметь ввиду, что годы рождения  — это примерные рамки (плюс-минус</a:t>
            </a:r>
            <a:r>
              <a:rPr lang="ru-RU" dirty="0" smtClean="0"/>
              <a:t>2—3 года).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Есть и различия по месту жительства. В крупных городах, например,</a:t>
            </a:r>
            <a:r>
              <a:rPr lang="ru-RU" dirty="0" smtClean="0"/>
              <a:t>40-летние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люди относятся к поколению X, а в глубинке — к «</a:t>
            </a:r>
            <a:r>
              <a:rPr lang="ru-RU" sz="1200" b="0" i="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бумера</a:t>
            </a:r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».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DFC17A-3FE2-4446-8FBE-D0DA64F2F3F6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969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072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174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1005" y="878422"/>
            <a:ext cx="4475990" cy="316476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277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379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481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584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789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993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096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198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40B1-827F-4240-B782-7ECC925E74DA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40B1-827F-4240-B782-7ECC925E74DA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40B1-827F-4240-B782-7ECC925E74DA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40B1-827F-4240-B782-7ECC925E74DA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40B1-827F-4240-B782-7ECC925E74DA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40B1-827F-4240-B782-7ECC925E74DA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 «скоростью обучения» имеется ввиду не только количество дней, часов, минут, инвестированных в обучение (которое необходимо сокращать), но и то, что педагоги должны ускорять само содержание обучения, поскольку поколение «до 30-ти лет» обрабатывает и усваивает информацию очень быстро. Подача информации должна происходить быстрее, времени на решение задач необходимо давать меньше, получать результаты, анализировать их и реагировать на них надо сразу же.</a:t>
            </a:r>
          </a:p>
          <a:p>
            <a:r>
              <a:rPr lang="ru-RU" dirty="0" smtClean="0"/>
              <a:t>Век информационных технологий накладывает свой отпечаток. С самого детства наши дети находились перед телевизором. Они по-другому воспринимают информацию. Для них все должно быть ярким, зрелищным, наглядным. Они привыкли к экспрессивной графике и цветам. Учителя отмечают, что у современных детей форма преобладает над содержанием. Ребенок может с легкостью сделать электронную презентацию — красивую, наглядную, яркую, но по содержанию неглубокую, поверхностную. Обилие и разнообразие информации не дает возможности для детальной, скрупулезной, аналитической работы, и в этом их слабость.</a:t>
            </a:r>
          </a:p>
          <a:p>
            <a:r>
              <a:rPr lang="ru-RU" dirty="0" smtClean="0"/>
              <a:t>Поэтому урок и др. обучающее занятие для представителей этих поколений должен объединять в себе традиционные инструменты (</a:t>
            </a:r>
            <a:r>
              <a:rPr lang="ru-RU" dirty="0" err="1" smtClean="0"/>
              <a:t>флипчарт</a:t>
            </a:r>
            <a:r>
              <a:rPr lang="ru-RU" dirty="0" smtClean="0"/>
              <a:t>, доска, маркеры) и новые технологии обучения (проекторы, мобильные телефоны, компьютеры).</a:t>
            </a:r>
          </a:p>
          <a:p>
            <a:r>
              <a:rPr lang="ru-RU" dirty="0" smtClean="0"/>
              <a:t>Наше новое поколение растет, выполняя домашние задания под телевизор, и делая практически все остальное под музыку в плейере. Многим из них намного удобнее делать несколько вещей одновременно, чем их предшественникам. Рутина — самый худший враг этого поколения. Именно поэтому урок должен включать в себя новые инструменты — в том числе и игры, интерактивные динамические задания и симуляции.</a:t>
            </a:r>
          </a:p>
          <a:p>
            <a:r>
              <a:rPr lang="ru-RU" dirty="0" smtClean="0"/>
              <a:t>Если вы задаетесь целью воспитать у ребенка стремление к учебе, пробудите в нем живой интерес и азарт. Вам на помощь придут, например, многочисленные энциклопедии. Их яркость и красочность — не только маркетинговый ход, но и прием, который завлекает ребенка, выросшего в динамичном и постоянно меняющемся мире. Они покажут детям, насколько интересной может быть география или химия.</a:t>
            </a:r>
          </a:p>
          <a:p>
            <a:endParaRPr lang="ru-RU" dirty="0" smtClean="0"/>
          </a:p>
          <a:p>
            <a:r>
              <a:rPr lang="ru-RU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Представители поколений  Y и Z готовы работать, если знают, что получат признание и вознаграждение за свои труды. При этом они хотят получить его сразу же, немедленно. Пусть это будет даже небольшая поблажка тем, кто хорошо написал контрольную – не задавать домашнее задание. Если они будут получать немедленное вознаграждение за свои труды, это будет стимулировать их к работе и в дальнейшем.</a:t>
            </a:r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2940B1-827F-4240-B782-7ECC925E74DA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198853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F49F6-895E-F148-BF0E-85904D829A34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1005" y="878422"/>
            <a:ext cx="4475990" cy="316476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4578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560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6626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19213" y="877888"/>
            <a:ext cx="4219575" cy="316547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7650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1005" y="878422"/>
            <a:ext cx="4475990" cy="316476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8674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1061392" y="4350019"/>
            <a:ext cx="4740978" cy="3436298"/>
          </a:xfrm>
        </p:spPr>
        <p:txBody>
          <a:bodyPr wrap="none" anchor="ctr"/>
          <a:lstStyle/>
          <a:p>
            <a:pPr>
              <a:buFont typeface="Times New Roman" charset="0"/>
              <a:buNone/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4F39A08-9711-401B-962F-E06DAB4207F4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3A8ED199-42E9-454B-9D8A-9EE0955F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9A08-9711-401B-962F-E06DAB4207F4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D199-42E9-454B-9D8A-9EE0955F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9A08-9711-401B-962F-E06DAB4207F4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D199-42E9-454B-9D8A-9EE0955F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2481" y="504053"/>
            <a:ext cx="7807680" cy="1143480"/>
          </a:xfrm>
        </p:spPr>
        <p:txBody>
          <a:bodyPr lIns="82945" tIns="41473" rIns="82945" bIns="41473"/>
          <a:lstStyle/>
          <a:p>
            <a:r>
              <a:rPr lang="ru-RU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9A08-9711-401B-962F-E06DAB4207F4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D199-42E9-454B-9D8A-9EE0955F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9A08-9711-401B-962F-E06DAB4207F4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D199-42E9-454B-9D8A-9EE0955F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9A08-9711-401B-962F-E06DAB4207F4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D199-42E9-454B-9D8A-9EE0955F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F39A08-9711-401B-962F-E06DAB4207F4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A8ED199-42E9-454B-9D8A-9EE0955F630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4F39A08-9711-401B-962F-E06DAB4207F4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3A8ED199-42E9-454B-9D8A-9EE0955F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9A08-9711-401B-962F-E06DAB4207F4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D199-42E9-454B-9D8A-9EE0955F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9A08-9711-401B-962F-E06DAB4207F4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D199-42E9-454B-9D8A-9EE0955F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F39A08-9711-401B-962F-E06DAB4207F4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8ED199-42E9-454B-9D8A-9EE0955F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4F39A08-9711-401B-962F-E06DAB4207F4}" type="datetimeFigureOut">
              <a:rPr lang="ru-RU" smtClean="0"/>
              <a:pPr/>
              <a:t>22.09.2015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3A8ED199-42E9-454B-9D8A-9EE0955F63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764704"/>
            <a:ext cx="8458200" cy="2478137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Территория счастливого детства…</a:t>
            </a:r>
            <a:br>
              <a:rPr lang="ru-RU" dirty="0" smtClean="0"/>
            </a:br>
            <a:r>
              <a:rPr lang="ru-RU" dirty="0" smtClean="0"/>
              <a:t>Территория счастливого детства?</a:t>
            </a:r>
            <a:br>
              <a:rPr lang="ru-RU" dirty="0" smtClean="0"/>
            </a:br>
            <a:r>
              <a:rPr lang="ru-RU" dirty="0" smtClean="0"/>
              <a:t>Территория счастливого детства!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Даутова</a:t>
            </a:r>
            <a:r>
              <a:rPr lang="ru-RU" dirty="0" smtClean="0"/>
              <a:t> О.Б., д.п.н., профессор кафедры </a:t>
            </a:r>
            <a:r>
              <a:rPr lang="ru-RU" dirty="0" err="1" smtClean="0"/>
              <a:t>андрагогики</a:t>
            </a:r>
            <a:r>
              <a:rPr lang="ru-RU" dirty="0" smtClean="0"/>
              <a:t> и педагогики  </a:t>
            </a:r>
            <a:r>
              <a:rPr lang="ru-RU" dirty="0" err="1" smtClean="0"/>
              <a:t>СПб.АППО</a:t>
            </a:r>
            <a:endParaRPr lang="ru-RU" dirty="0" smtClean="0"/>
          </a:p>
          <a:p>
            <a:r>
              <a:rPr lang="ru-RU" dirty="0" smtClean="0"/>
              <a:t>22 сентября 2015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53760" y="1960047"/>
            <a:ext cx="7971840" cy="8488251"/>
          </a:xfrm>
        </p:spPr>
        <p:txBody>
          <a:bodyPr lIns="82945" tIns="41473" rIns="82945" bIns="41473" anchor="ctr"/>
          <a:lstStyle/>
          <a:p>
            <a:pPr marL="195843" indent="-195843" algn="just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</a:rPr>
              <a:t>серьёзные изменения ценностных ориентаций детей и подростков</a:t>
            </a:r>
          </a:p>
          <a:p>
            <a:pPr marL="195843" indent="-195843" algn="just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195843" indent="-195843" algn="just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latin typeface="Times New Roman" pitchFamily="18" charset="0"/>
              </a:rPr>
              <a:t>на первый план выходят интеллектуальные, волевые и соматические (здоровье) ценностные ориентации: образованность, настойчивость, решительность, здоровье, внешность</a:t>
            </a:r>
          </a:p>
          <a:p>
            <a:pPr marL="195843" indent="-195843" algn="just"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195843" indent="-195843" algn="just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ru-RU" dirty="0" smtClean="0">
                <a:latin typeface="Times New Roman" pitchFamily="18" charset="0"/>
              </a:rPr>
              <a:t>чуткость, терпимость, умение сопереживать — на последний</a:t>
            </a:r>
          </a:p>
          <a:p>
            <a:pPr marL="195843" indent="-195843"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195843" indent="-195843"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195843" indent="-195843"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195843" indent="-195843"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195843" indent="-195843" algn="ctr"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195843" indent="-195843" algn="ctr"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195843" indent="-195843" algn="ctr"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195843" indent="-195843" algn="ctr"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195843" indent="-195843" algn="ctr"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195843" indent="-195843"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ru-RU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До какого возраста в основном формируются ценности поколений и ценности человека?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Какие факторы влияют, прежде всего, на формирование ценностей?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Надо ли менять систему обучения для «новых» детей?</a:t>
            </a:r>
          </a:p>
          <a:p>
            <a:pPr marL="624078" indent="-514350"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Ценности поколений формируются: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 smtClean="0"/>
              <a:t>возрасте до 10-12 лет, </a:t>
            </a:r>
            <a:endParaRPr lang="ru-RU" dirty="0" smtClean="0"/>
          </a:p>
          <a:p>
            <a:r>
              <a:rPr lang="ru-RU" dirty="0" smtClean="0"/>
              <a:t>под </a:t>
            </a:r>
            <a:r>
              <a:rPr lang="ru-RU" dirty="0" smtClean="0"/>
              <a:t>влиянием событий (общественных, политических, экономических, социальных, </a:t>
            </a:r>
            <a:r>
              <a:rPr lang="ru-RU" dirty="0" smtClean="0"/>
              <a:t>технологических)</a:t>
            </a:r>
          </a:p>
          <a:p>
            <a:r>
              <a:rPr lang="ru-RU" dirty="0" smtClean="0"/>
              <a:t>воспитания </a:t>
            </a:r>
            <a:r>
              <a:rPr lang="ru-RU" dirty="0" smtClean="0"/>
              <a:t>в семье (что хорошо и плохо, что можно делать и что нельзя). Ребенок в это время не оценивает происходящее, а просто осваивает наиболее эффективные технологии жизни.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692275" y="1125538"/>
            <a:ext cx="5688013" cy="5472112"/>
            <a:chOff x="1430" y="5635"/>
            <a:chExt cx="6303" cy="6077"/>
          </a:xfrm>
        </p:grpSpPr>
        <p:pic>
          <p:nvPicPr>
            <p:cNvPr id="15364" name="Picture 3"/>
            <p:cNvPicPr>
              <a:picLocks noChangeAspect="1" noChangeArrowheads="1"/>
            </p:cNvPicPr>
            <p:nvPr/>
          </p:nvPicPr>
          <p:blipFill>
            <a:blip r:embed="rId2" cstate="print">
              <a:grayscl/>
            </a:blip>
            <a:srcRect/>
            <a:stretch>
              <a:fillRect/>
            </a:stretch>
          </p:blipFill>
          <p:spPr bwMode="auto">
            <a:xfrm>
              <a:off x="1459" y="5635"/>
              <a:ext cx="6269" cy="55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5365" name="Text Box 4"/>
            <p:cNvSpPr txBox="1">
              <a:spLocks noChangeArrowheads="1"/>
            </p:cNvSpPr>
            <p:nvPr/>
          </p:nvSpPr>
          <p:spPr bwMode="auto">
            <a:xfrm>
              <a:off x="1430" y="11376"/>
              <a:ext cx="6303" cy="336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 lIns="0" tIns="0" rIns="0" bIns="0"/>
            <a:lstStyle/>
            <a:p>
              <a:pPr algn="just">
                <a:lnSpc>
                  <a:spcPct val="67000"/>
                </a:lnSpc>
              </a:pPr>
              <a:r>
                <a:rPr lang="ru-RU" sz="600" b="1"/>
                <a:t>Рис. </a:t>
              </a:r>
              <a:r>
                <a:rPr lang="ru-RU" sz="1400" b="1"/>
                <a:t>1-1. </a:t>
              </a:r>
              <a:r>
                <a:rPr lang="ru-RU" sz="1400">
                  <a:latin typeface="Times New Roman" pitchFamily="18" charset="0"/>
                </a:rPr>
                <a:t>Четыре уровня окружающей среды, входящие в состав модели экологических систем, предложенной Бронфенбреннером в качестве модели развития ребенка.</a:t>
              </a:r>
              <a:endParaRPr lang="ru-RU" sz="4000"/>
            </a:p>
          </p:txBody>
        </p:sp>
      </p:grpSp>
      <p:sp useBgFill="1">
        <p:nvSpPr>
          <p:cNvPr id="819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81075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dirty="0" smtClean="0">
                <a:solidFill>
                  <a:srgbClr val="FF0000"/>
                </a:solidFill>
                <a:latin typeface="Arial" charset="0"/>
              </a:rPr>
              <a:t>Дети учатся тому, что они видят вокруг себя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48680"/>
            <a:ext cx="8229600" cy="1586801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О подходах к обучению </a:t>
            </a:r>
            <a:b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</a:br>
            <a:r>
              <a:rPr lang="en-US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c</a:t>
            </a:r>
            <a:r>
              <a:rPr lang="ru-RU" sz="4000" b="1" dirty="0" err="1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овременных</a:t>
            </a: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 детей </a:t>
            </a: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(Поколение «</a:t>
            </a:r>
            <a:r>
              <a:rPr lang="en-US" sz="31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Z</a:t>
            </a:r>
            <a:r>
              <a:rPr lang="ru-RU" sz="3100" b="1" dirty="0" smtClean="0">
                <a:solidFill>
                  <a:schemeClr val="accent2">
                    <a:lumMod val="75000"/>
                  </a:schemeClr>
                </a:solidFill>
                <a:latin typeface="Cambria" panose="02040503050406030204" pitchFamily="18" charset="0"/>
              </a:rPr>
              <a:t>»)</a:t>
            </a:r>
            <a:endParaRPr lang="ru-RU" sz="3100" b="1" dirty="0">
              <a:solidFill>
                <a:schemeClr val="accent2">
                  <a:lumMod val="75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7584" y="2780928"/>
            <a:ext cx="7715304" cy="2696163"/>
          </a:xfrm>
        </p:spPr>
        <p:txBody>
          <a:bodyPr>
            <a:normAutofit fontScale="92500"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Увеличение скорости обучения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Одна картинка стоит тысячи слов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Мультизадачность и умение заинтересовать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Система поощрений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Самостоятельность мысли и действия</a:t>
            </a:r>
          </a:p>
          <a:p>
            <a:r>
              <a:rPr lang="ru-RU" dirty="0" smtClean="0">
                <a:solidFill>
                  <a:srgbClr val="002060"/>
                </a:solidFill>
                <a:latin typeface="Cambria" panose="02040503050406030204" pitchFamily="18" charset="0"/>
              </a:rPr>
              <a:t>Мотивация к новому, переменам </a:t>
            </a:r>
            <a:endParaRPr lang="ru-RU" dirty="0">
              <a:solidFill>
                <a:srgbClr val="002060"/>
              </a:solidFill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1990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41"/>
          <p:cNvGrpSpPr/>
          <p:nvPr/>
        </p:nvGrpSpPr>
        <p:grpSpPr>
          <a:xfrm>
            <a:off x="0" y="785794"/>
            <a:ext cx="9107488" cy="6072205"/>
            <a:chOff x="0" y="-144463"/>
            <a:chExt cx="9144000" cy="7153811"/>
          </a:xfrm>
        </p:grpSpPr>
        <p:sp>
          <p:nvSpPr>
            <p:cNvPr id="11266" name="AutoShape 2" descr="Inline image 1"/>
            <p:cNvSpPr>
              <a:spLocks noChangeAspect="1" noChangeArrowheads="1"/>
            </p:cNvSpPr>
            <p:nvPr/>
          </p:nvSpPr>
          <p:spPr bwMode="auto">
            <a:xfrm>
              <a:off x="155575" y="-144463"/>
              <a:ext cx="304800" cy="30480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11268" name="AutoShape 4" descr="Inline image 1"/>
            <p:cNvSpPr>
              <a:spLocks noChangeAspect="1" noChangeArrowheads="1"/>
            </p:cNvSpPr>
            <p:nvPr/>
          </p:nvSpPr>
          <p:spPr bwMode="auto">
            <a:xfrm>
              <a:off x="155575" y="-144463"/>
              <a:ext cx="304800" cy="30480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pic>
          <p:nvPicPr>
            <p:cNvPr id="6" name="Рисунок 5" descr="image.png"/>
            <p:cNvPicPr>
              <a:picLocks noChangeAspect="1"/>
            </p:cNvPicPr>
            <p:nvPr/>
          </p:nvPicPr>
          <p:blipFill>
            <a:blip r:embed="rId3" cstate="print"/>
            <a:srcRect t="1701"/>
            <a:stretch>
              <a:fillRect/>
            </a:stretch>
          </p:blipFill>
          <p:spPr>
            <a:xfrm>
              <a:off x="0" y="108025"/>
              <a:ext cx="9144000" cy="6901323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1259632" y="2966755"/>
              <a:ext cx="100811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Лаборатория</a:t>
              </a:r>
              <a:endParaRPr lang="ru-RU" sz="1000" b="1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31640" y="4005064"/>
              <a:ext cx="100811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Лаборатория</a:t>
              </a:r>
              <a:endParaRPr lang="ru-RU" sz="10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812360" y="4005064"/>
              <a:ext cx="100811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Лаборатория</a:t>
              </a:r>
              <a:endParaRPr lang="ru-RU" sz="1000" b="1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627784" y="2966755"/>
              <a:ext cx="360040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ТВ</a:t>
              </a:r>
              <a:endParaRPr lang="ru-RU" sz="10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123728" y="1916832"/>
              <a:ext cx="1512168" cy="29751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Самостоятельная учебная деятельность</a:t>
              </a:r>
              <a:endParaRPr lang="ru-RU" sz="1000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339752" y="908720"/>
              <a:ext cx="1584176" cy="29751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Самостоятельная учебная деятельность</a:t>
              </a:r>
              <a:endParaRPr lang="ru-RU" sz="10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275856" y="2948675"/>
              <a:ext cx="1152128" cy="40831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Самостоятельная учебная деятельность</a:t>
              </a:r>
              <a:endParaRPr lang="ru-RU" sz="1000" b="1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987824" y="5013176"/>
              <a:ext cx="1368152" cy="2031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Домашняя работа</a:t>
              </a:r>
              <a:endParaRPr lang="ru-RU" sz="1000" b="1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267744" y="6042387"/>
              <a:ext cx="1368152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Домашняя работа</a:t>
              </a:r>
              <a:endParaRPr lang="ru-RU" sz="1000" b="1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6042387"/>
              <a:ext cx="648072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Сон</a:t>
              </a:r>
              <a:endParaRPr lang="ru-RU" sz="1000" b="1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5292080" y="5034275"/>
              <a:ext cx="648072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Сон</a:t>
              </a:r>
              <a:endParaRPr lang="ru-RU" sz="1000" b="1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436096" y="4026163"/>
              <a:ext cx="648072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Сон</a:t>
              </a:r>
              <a:endParaRPr lang="ru-RU" sz="1000" b="1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436096" y="4026163"/>
              <a:ext cx="648072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Сон</a:t>
              </a:r>
              <a:endParaRPr lang="ru-RU" sz="1000" b="1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5148064" y="2946043"/>
              <a:ext cx="648072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Сон</a:t>
              </a:r>
              <a:endParaRPr lang="ru-RU" sz="1000" b="1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4932040" y="1916832"/>
              <a:ext cx="648072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Сон</a:t>
              </a:r>
              <a:endParaRPr lang="ru-RU" sz="1000" b="1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5004048" y="908720"/>
              <a:ext cx="648072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Сон</a:t>
              </a:r>
              <a:endParaRPr lang="ru-RU" sz="10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979712" y="5054987"/>
              <a:ext cx="100811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Лаборатория</a:t>
              </a:r>
              <a:endParaRPr lang="ru-RU" sz="1000" b="1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187624" y="6021288"/>
              <a:ext cx="1008112" cy="24622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000" b="1" dirty="0" smtClean="0"/>
                <a:t>Лаборатория</a:t>
              </a:r>
              <a:endParaRPr lang="ru-RU" sz="1000" b="1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236296" y="5034275"/>
              <a:ext cx="792088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Урок</a:t>
              </a:r>
              <a:endParaRPr lang="ru-RU" sz="1000" b="1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092280" y="6042387"/>
              <a:ext cx="792088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Урок</a:t>
              </a:r>
              <a:endParaRPr lang="ru-RU" sz="1000" b="1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08304" y="2946043"/>
              <a:ext cx="792088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Урок</a:t>
              </a:r>
              <a:endParaRPr lang="ru-RU" sz="1000" b="1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020272" y="1916832"/>
              <a:ext cx="792088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Урок</a:t>
              </a:r>
              <a:endParaRPr lang="ru-RU" sz="10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812360" y="908720"/>
              <a:ext cx="792088" cy="19492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Урок</a:t>
              </a:r>
              <a:endParaRPr lang="ru-RU" sz="10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7092280" y="908720"/>
              <a:ext cx="792088" cy="2031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Экзамен</a:t>
              </a:r>
              <a:endParaRPr lang="ru-RU" sz="1000" b="1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331640" y="908720"/>
              <a:ext cx="792088" cy="2031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Экзамен</a:t>
              </a:r>
              <a:endParaRPr lang="ru-RU" sz="1000" b="1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411760" y="4005064"/>
              <a:ext cx="936104" cy="29751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Домашние обязанности</a:t>
              </a:r>
              <a:endParaRPr lang="ru-RU" sz="1000" b="1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923928" y="4005064"/>
              <a:ext cx="792088" cy="29751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Общение с друзьями</a:t>
              </a:r>
              <a:endParaRPr lang="ru-RU" sz="1000" b="1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6876256" y="4005064"/>
              <a:ext cx="792088" cy="203133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>
                <a:lnSpc>
                  <a:spcPts val="800"/>
                </a:lnSpc>
              </a:pPr>
              <a:r>
                <a:rPr lang="ru-RU" sz="1000" b="1" dirty="0" smtClean="0"/>
                <a:t>Отдых</a:t>
              </a:r>
              <a:endParaRPr lang="ru-RU" sz="1000" b="1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4283968" y="6453336"/>
              <a:ext cx="1224136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2000" b="1" dirty="0" smtClean="0"/>
                <a:t>Время</a:t>
              </a:r>
              <a:endParaRPr lang="ru-RU" sz="2000" b="1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179512" y="5538718"/>
              <a:ext cx="86409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smtClean="0"/>
                <a:t>День 1</a:t>
              </a:r>
              <a:endParaRPr lang="ru-RU" sz="1600" b="1" dirty="0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179512" y="4509120"/>
              <a:ext cx="86409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smtClean="0"/>
                <a:t>День 2</a:t>
              </a:r>
              <a:endParaRPr lang="ru-RU" sz="1600" b="1" dirty="0"/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79512" y="3501008"/>
              <a:ext cx="86409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smtClean="0"/>
                <a:t>День 3</a:t>
              </a:r>
              <a:endParaRPr lang="ru-RU" sz="1600" b="1" dirty="0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79512" y="2420888"/>
              <a:ext cx="86409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smtClean="0"/>
                <a:t>День 4</a:t>
              </a:r>
              <a:endParaRPr lang="ru-RU" sz="1600" b="1" dirty="0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79512" y="1412776"/>
              <a:ext cx="86409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smtClean="0"/>
                <a:t>День 5</a:t>
              </a:r>
              <a:endParaRPr lang="ru-RU" sz="1600" b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179512" y="332656"/>
              <a:ext cx="864096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r"/>
              <a:r>
                <a:rPr lang="ru-RU" sz="1600" b="1" dirty="0" smtClean="0"/>
                <a:t>День 6</a:t>
              </a:r>
              <a:endParaRPr lang="ru-RU" sz="1600" b="1" dirty="0"/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119062" y="404664"/>
            <a:ext cx="89884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Активность мозга ребенка</a:t>
            </a:r>
          </a:p>
          <a:p>
            <a:pPr algn="ctr"/>
            <a:r>
              <a:rPr lang="ru-RU" sz="3200" dirty="0" smtClean="0">
                <a:solidFill>
                  <a:schemeClr val="accent2">
                    <a:lumMod val="50000"/>
                  </a:schemeClr>
                </a:solidFill>
              </a:rPr>
              <a:t>(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исследование 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(MI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</a:rPr>
              <a:t>Т</a:t>
            </a:r>
            <a:r>
              <a:rPr lang="en-US" sz="20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92059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2480" y="1947085"/>
            <a:ext cx="7809120" cy="4238365"/>
          </a:xfrm>
        </p:spPr>
        <p:txBody>
          <a:bodyPr lIns="82945" tIns="28802" rIns="82945" bIns="41473" anchor="ctr"/>
          <a:lstStyle/>
          <a:p>
            <a:pPr marL="195843" indent="-195843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2005 - 2009 г.  -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резко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снизилось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когнитивное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дошкольного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возраста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снижение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линейного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структурного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визуального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мышления</a:t>
            </a: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дивергентного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мышления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(креативности)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снизилось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с "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хорошего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до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sz="3300" dirty="0" err="1" smtClean="0">
                <a:latin typeface="Times New Roman" pitchFamily="18" charset="0"/>
                <a:cs typeface="Times New Roman" pitchFamily="18" charset="0"/>
              </a:rPr>
              <a:t>слабого</a:t>
            </a:r>
            <a:r>
              <a:rPr lang="en-US" sz="3300" dirty="0" smtClean="0">
                <a:latin typeface="Times New Roman" pitchFamily="18" charset="0"/>
                <a:cs typeface="Times New Roman" pitchFamily="18" charset="0"/>
              </a:rPr>
              <a:t>"</a:t>
            </a:r>
          </a:p>
          <a:p>
            <a:pPr marL="195843" indent="-195843" algn="ctr"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683568" y="764704"/>
            <a:ext cx="7807680" cy="1143480"/>
          </a:xfrm>
        </p:spPr>
        <p:txBody>
          <a:bodyPr>
            <a:normAutofit fontScale="90000"/>
          </a:bodyPr>
          <a:lstStyle/>
          <a:p>
            <a:r>
              <a:rPr lang="ru-RU" sz="3300" dirty="0" smtClean="0"/>
              <a:t>Визуальное линейное и структурное мышление  </a:t>
            </a:r>
            <a:r>
              <a:rPr lang="ru-RU" sz="2700" i="1" dirty="0" smtClean="0"/>
              <a:t>(Прогрессивные матрицы </a:t>
            </a:r>
            <a:r>
              <a:rPr lang="ru-RU" sz="2700" i="1" dirty="0" err="1" smtClean="0"/>
              <a:t>Равена</a:t>
            </a:r>
            <a:r>
              <a:rPr lang="ru-RU" sz="2700" i="1" dirty="0" smtClean="0"/>
              <a:t>)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4099" name="Прямоугольник 6"/>
          <p:cNvSpPr>
            <a:spLocks noChangeArrowheads="1"/>
          </p:cNvSpPr>
          <p:nvPr/>
        </p:nvSpPr>
        <p:spPr bwMode="auto">
          <a:xfrm>
            <a:off x="251520" y="1844824"/>
            <a:ext cx="8496944" cy="439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200" dirty="0"/>
              <a:t> </a:t>
            </a:r>
            <a:r>
              <a:rPr lang="ru-RU" sz="2800" dirty="0"/>
              <a:t>Линейное визуальное мышление характеризует начальный этап в развитии визуального мышления. 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Позволяет </a:t>
            </a:r>
            <a:r>
              <a:rPr lang="ru-RU" sz="2800" dirty="0"/>
              <a:t>проводить в уме операции сравнения различных изображений и их деталей, а также продолжать, дополнять и восстанавливать изображения по их фрагментам. </a:t>
            </a:r>
            <a:endParaRPr lang="ru-RU" sz="2800" dirty="0" smtClean="0"/>
          </a:p>
          <a:p>
            <a:pPr>
              <a:buFont typeface="Wingdings" pitchFamily="2" charset="2"/>
              <a:buChar char="Ø"/>
            </a:pPr>
            <a:r>
              <a:rPr lang="ru-RU" sz="2800" dirty="0" smtClean="0"/>
              <a:t>Линейное </a:t>
            </a:r>
            <a:r>
              <a:rPr lang="ru-RU" sz="2800" dirty="0"/>
              <a:t>визуальное мышление позволяет проводить операции, которые нельзя реализовать на основе процесса восприятия.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900" dirty="0" smtClean="0"/>
              <a:t>Визуальное линейное и структурное мышление </a:t>
            </a:r>
            <a:br>
              <a:rPr lang="ru-RU" sz="2900" dirty="0" smtClean="0"/>
            </a:br>
            <a:r>
              <a:rPr lang="ru-RU" sz="2900" dirty="0" smtClean="0"/>
              <a:t> (Прогрессивные матрицы </a:t>
            </a:r>
            <a:r>
              <a:rPr lang="ru-RU" sz="2900" dirty="0" err="1" smtClean="0"/>
              <a:t>Равена</a:t>
            </a:r>
            <a:r>
              <a:rPr lang="ru-RU" sz="2900" dirty="0" smtClean="0"/>
              <a:t>)</a:t>
            </a:r>
          </a:p>
        </p:txBody>
      </p:sp>
      <p:sp>
        <p:nvSpPr>
          <p:cNvPr id="5123" name="Прямоугольник 2"/>
          <p:cNvSpPr>
            <a:spLocks noChangeArrowheads="1"/>
          </p:cNvSpPr>
          <p:nvPr/>
        </p:nvSpPr>
        <p:spPr bwMode="auto">
          <a:xfrm>
            <a:off x="1331640" y="1700808"/>
            <a:ext cx="5741664" cy="4392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spAutoFit/>
          </a:bodyPr>
          <a:lstStyle/>
          <a:p>
            <a:r>
              <a:rPr lang="ru-RU" sz="2500" dirty="0"/>
              <a:t> </a:t>
            </a:r>
            <a:r>
              <a:rPr lang="ru-RU" sz="2800" dirty="0"/>
              <a:t>Структурное визуальное мышление позволяет видеть закономерные взаимосвязи в организации элементов изображения («видеть» структуру) и оперировать этими закономерностями, переносить их в рамках данной визуальной структуры, то есть мыслить по аналогии.</a:t>
            </a:r>
            <a:endParaRPr lang="ru-RU" sz="2500" dirty="0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1120" y="1965807"/>
            <a:ext cx="7809120" cy="4238365"/>
          </a:xfrm>
        </p:spPr>
        <p:txBody>
          <a:bodyPr lIns="82945" tIns="57604" rIns="82945" bIns="41473" anchor="ctr"/>
          <a:lstStyle/>
          <a:p>
            <a:pPr marL="195843" indent="-195843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Снизилась энергичность детей, их желание активно действовать</a:t>
            </a:r>
          </a:p>
          <a:p>
            <a:pPr marL="195843" indent="-195843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При этом возрос эмоциональный дискомфорт.</a:t>
            </a:r>
          </a:p>
          <a:p>
            <a:pPr marL="195843" indent="-195843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 для </a:t>
            </a:r>
            <a:r>
              <a:rPr lang="ru-RU" dirty="0" smtClean="0"/>
              <a:t>обсуждения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Циклическая смена </a:t>
            </a:r>
            <a:r>
              <a:rPr lang="ru-RU" dirty="0" err="1" smtClean="0"/>
              <a:t>поколенческих</a:t>
            </a:r>
            <a:r>
              <a:rPr lang="ru-RU" dirty="0" smtClean="0"/>
              <a:t> ценностей: теория поколений.</a:t>
            </a:r>
          </a:p>
          <a:p>
            <a:pPr>
              <a:buNone/>
            </a:pPr>
            <a:r>
              <a:rPr lang="ru-RU" dirty="0" smtClean="0"/>
              <a:t>2) Исследования  современного детства (исследования РАО и РАМН «</a:t>
            </a:r>
            <a:r>
              <a:rPr lang="ru-RU" dirty="0" smtClean="0">
                <a:solidFill>
                  <a:srgbClr val="FF0000"/>
                </a:solidFill>
              </a:rPr>
              <a:t>Российский ребёнок 21 века</a:t>
            </a:r>
            <a:r>
              <a:rPr lang="ru-RU" dirty="0" smtClean="0">
                <a:solidFill>
                  <a:srgbClr val="FF0000"/>
                </a:solidFill>
              </a:rPr>
              <a:t>»).</a:t>
            </a: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dirty="0" smtClean="0"/>
              <a:t>3) Изменение ребенка – </a:t>
            </a:r>
            <a:r>
              <a:rPr lang="ru-RU" dirty="0" smtClean="0"/>
              <a:t>изменение школы: возможности и риски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53761" y="1960046"/>
            <a:ext cx="7809120" cy="4238365"/>
          </a:xfrm>
        </p:spPr>
        <p:txBody>
          <a:bodyPr lIns="82945" tIns="57604" rIns="82945" bIns="41473" anchor="ctr"/>
          <a:lstStyle/>
          <a:p>
            <a:pPr marL="195843" indent="-195843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сужение уровня развития сюжетно-ролевых игр школьников</a:t>
            </a:r>
          </a:p>
          <a:p>
            <a:pPr marL="195843" indent="-195843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ru-RU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недоразвитие </a:t>
            </a:r>
            <a:r>
              <a:rPr lang="ru-RU" sz="3300" dirty="0" err="1" smtClean="0">
                <a:latin typeface="Times New Roman" pitchFamily="18" charset="0"/>
                <a:cs typeface="Times New Roman" pitchFamily="18" charset="0"/>
              </a:rPr>
              <a:t>мотивационно-потребностной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сферы ребенка, а также его воли и произвольности.</a:t>
            </a:r>
          </a:p>
          <a:p>
            <a:pPr marL="195843" indent="-195843">
              <a:lnSpc>
                <a:spcPct val="86000"/>
              </a:lnSpc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>
              <a:lnSpc>
                <a:spcPct val="86000"/>
              </a:lnSpc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sz="33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Grp="1" noChangeArrowheads="1"/>
          </p:cNvSpPr>
          <p:nvPr>
            <p:ph type="title"/>
          </p:nvPr>
        </p:nvSpPr>
        <p:spPr>
          <a:xfrm>
            <a:off x="653761" y="534297"/>
            <a:ext cx="7809120" cy="1064271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2480" y="1768506"/>
            <a:ext cx="7809120" cy="4598403"/>
          </a:xfrm>
        </p:spPr>
        <p:txBody>
          <a:bodyPr lIns="82945" tIns="51204" rIns="82945" bIns="41473" anchor="ctr"/>
          <a:lstStyle/>
          <a:p>
            <a:pPr marL="195843" indent="-195843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крайне низкие показатели в тех действиях детей, которые требуют внутреннего удержания правила и оперирования в плане образов</a:t>
            </a:r>
          </a:p>
          <a:p>
            <a:pPr marL="195843" indent="-195843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сегодня с данными действиями справляется не более 10% детей</a:t>
            </a:r>
          </a:p>
          <a:p>
            <a:pPr marL="195843" indent="-195843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неразвитость внутреннего плана действия и сниженный уровень детской любознательности и воображения</a:t>
            </a:r>
          </a:p>
          <a:p>
            <a:pPr marL="195843" indent="-195843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детям оказывается недоступным то, с чем легко справлялись их ровесники три десятилетия назад.</a:t>
            </a:r>
          </a:p>
          <a:p>
            <a:pPr marL="195843" indent="-195843">
              <a:lnSpc>
                <a:spcPct val="86000"/>
              </a:lnSpc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2480" y="1947085"/>
            <a:ext cx="7809120" cy="4238365"/>
          </a:xfrm>
        </p:spPr>
        <p:txBody>
          <a:bodyPr lIns="82945" tIns="44803" rIns="82945" bIns="41473" anchor="ctr"/>
          <a:lstStyle/>
          <a:p>
            <a:pPr marL="195843" indent="-195843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2500" dirty="0" smtClean="0">
                <a:latin typeface="Times New Roman" pitchFamily="18" charset="0"/>
              </a:rPr>
              <a:t>Неразвитость тонкой моторики руки старших дошкольников, отсутствие графических навыков, т.е. несформированность определенных мозговых структур, ответственных за формирование общей произвольности</a:t>
            </a:r>
          </a:p>
          <a:p>
            <a:pPr marL="195843" indent="-195843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ru-RU" sz="2500" dirty="0" smtClean="0">
              <a:latin typeface="Times New Roman" pitchFamily="18" charset="0"/>
            </a:endParaRPr>
          </a:p>
          <a:p>
            <a:pPr marL="195843" indent="-195843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2500" dirty="0" smtClean="0">
                <a:latin typeface="Times New Roman" pitchFamily="18" charset="0"/>
              </a:rPr>
              <a:t>Низкий уровень произвольности как в умственной, так и в двигательной сфере дошкольника является одним из наиболее тревожных факторов, достоверно установленных учеными РАО.</a:t>
            </a:r>
          </a:p>
          <a:p>
            <a:pPr marL="195843" indent="-195843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ru-RU" sz="25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2480" y="1947085"/>
            <a:ext cx="7809120" cy="4238365"/>
          </a:xfrm>
        </p:spPr>
        <p:txBody>
          <a:bodyPr lIns="82945" tIns="57604" rIns="82945" bIns="41473" anchor="ctr">
            <a:normAutofit lnSpcReduction="10000"/>
          </a:bodyPr>
          <a:lstStyle/>
          <a:p>
            <a:pPr marL="195843" indent="-195843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недостаточная социальная компетентность 25% детей младшего школьного возраста, их беспомощность в отношениях со сверстниками, неспособность разрешать простейшие конфликты</a:t>
            </a:r>
          </a:p>
          <a:p>
            <a:pPr marL="195843" indent="-195843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95843" indent="-195843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более 30% самостоятельных решений, предложенных детьми, имеют явно агрессивный характер.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2480" y="1768506"/>
            <a:ext cx="7809120" cy="4598403"/>
          </a:xfrm>
        </p:spPr>
        <p:txBody>
          <a:bodyPr lIns="82945" tIns="51204" rIns="82945" bIns="41473" anchor="ctr"/>
          <a:lstStyle/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приобщение детей к телеэкрану, начиная с младенческого возраста</a:t>
            </a:r>
          </a:p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началу школьного возраста время просмотра достигает 10—12 тыс. часов, более 60% родителей проводят досуг с ребенком перед телевизором, у каждого десятого ребенка-дошкольника все (!) свободное время проходит у телевизора</a:t>
            </a:r>
          </a:p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результате возникает особая потребность экранной стимуляции, которая блокирует собственную деятельность ребенка.</a:t>
            </a:r>
          </a:p>
          <a:p>
            <a:pPr marL="195843" indent="-195843" algn="just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2480" y="1898119"/>
            <a:ext cx="7809120" cy="4339176"/>
          </a:xfrm>
        </p:spPr>
        <p:txBody>
          <a:bodyPr lIns="82945" tIns="44803" rIns="82945" bIns="41473" anchor="ctr"/>
          <a:lstStyle/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обеднение и ограничение общения подростков со сверстниками, рост явлений одиночества, отвержения низкий уровень коммуникативной компетентности</a:t>
            </a:r>
          </a:p>
          <a:p>
            <a:pPr marL="195843" indent="-195843" algn="just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если в начале 90-х гг. многие подростки отличались чувством одиночества, но при этом их тревожность стояла на 4—5 местах по силе проявления, то в 2009 г. тревожность у 12—15-летних детей вышла на 2-е место, усугубляясь чувством </a:t>
            </a:r>
            <a:r>
              <a:rPr lang="ru-RU" sz="2500" dirty="0" err="1" smtClean="0">
                <a:latin typeface="Times New Roman" pitchFamily="18" charset="0"/>
                <a:cs typeface="Times New Roman" pitchFamily="18" charset="0"/>
              </a:rPr>
              <a:t>брошенности</a:t>
            </a: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, ненужности взрослому миру, опустошенности, растерянности, неверия в себя.</a:t>
            </a:r>
          </a:p>
          <a:p>
            <a:pPr marL="195843" indent="-195843" algn="just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>
              <a:lnSpc>
                <a:spcPct val="86000"/>
              </a:lnSpc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2480" y="1947085"/>
            <a:ext cx="7809120" cy="4238365"/>
          </a:xfrm>
        </p:spPr>
        <p:txBody>
          <a:bodyPr lIns="82945" tIns="51204" rIns="82945" bIns="41473" anchor="ctr"/>
          <a:lstStyle/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</a:rPr>
              <a:t>рост числа детей с эмоциональными проблемами, находящихся в состоянии аффективной напряженности из-за постоянного чувства незащищенности, отсутствия опоры в близком окружении и потому беспомощности</a:t>
            </a:r>
          </a:p>
          <a:p>
            <a:pPr marL="195843" indent="-195843" algn="just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ru-RU" dirty="0" smtClean="0">
              <a:latin typeface="Times New Roman" pitchFamily="18" charset="0"/>
            </a:endParaRPr>
          </a:p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накопление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отрицательного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эмоционального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опыта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который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постоянно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увеличивается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закону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замкнутого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психологического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круга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" и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находит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свое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выражение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относительно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устойчивом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переживании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тр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евожности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22081" y="1317739"/>
            <a:ext cx="7809120" cy="5334320"/>
          </a:xfrm>
        </p:spPr>
        <p:txBody>
          <a:bodyPr lIns="82945" tIns="44803" rIns="82945" bIns="41473" anchor="ctr">
            <a:normAutofit lnSpcReduction="10000"/>
          </a:bodyPr>
          <a:lstStyle/>
          <a:p>
            <a:pPr marL="195843" indent="-195843" algn="just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 подростков происходят регрессивные изменения в мозговом обеспечении познавательной деятельности, а обусловленная гормональным процессом повышенная активность подкорковых структур приводит к ухудшению механизмов произвольного регулирования</a:t>
            </a:r>
          </a:p>
          <a:p>
            <a:pPr marL="195843" indent="-195843" algn="just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ухудшаются возможности избирательного внимания, снижается возможность избирательной оценки значимости информации, уменьшается объем рабочей памяти</a:t>
            </a:r>
          </a:p>
          <a:p>
            <a:pPr marL="195843" indent="-195843" algn="just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ru-RU" sz="2500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sz="2500" dirty="0" smtClean="0">
                <a:latin typeface="Times New Roman" pitchFamily="18" charset="0"/>
                <a:cs typeface="Times New Roman" pitchFamily="18" charset="0"/>
              </a:rPr>
              <a:t>несоответствие механизмов мозгового обеспечения когнитивных процессов и самосознания подростком своей взрослости и независимости</a:t>
            </a:r>
          </a:p>
          <a:p>
            <a:pPr marL="195843" indent="-195843" algn="just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sz="25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2480" y="1947085"/>
            <a:ext cx="7809120" cy="4238365"/>
          </a:xfrm>
        </p:spPr>
        <p:txBody>
          <a:bodyPr lIns="82945" tIns="51204" rIns="82945" bIns="41473" anchor="ctr"/>
          <a:lstStyle/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тенденция к прогрессивному снижению темпов продольного роста тела, нарастанию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астенизации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телосложения, отставанию в приросте мышечной силы</a:t>
            </a:r>
          </a:p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большую группу составляют дети, для которых характерно проблемное течение психического развития в онтогенезе </a:t>
            </a:r>
          </a:p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распространенность основных форм психических заболеваний детей, которая каждые десять лет возрастает на 10—15%.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467544" y="1052737"/>
            <a:ext cx="8014056" cy="5132714"/>
          </a:xfrm>
        </p:spPr>
        <p:txBody>
          <a:bodyPr lIns="82945" tIns="51204" rIns="82945" bIns="41473" anchor="ctr"/>
          <a:lstStyle/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значительное число детей с ограниченными возможностями здоровья, где общее психическое недоразвитие (олигофрения) отмечается у 22,5%; а дисгармоническое развитие (психопатии) отмечается у 26,5%</a:t>
            </a:r>
          </a:p>
          <a:p>
            <a:pPr marL="195843" indent="-195843" algn="just">
              <a:lnSpc>
                <a:spcPct val="86000"/>
              </a:lnSpc>
              <a:buSzPct val="45000"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Теория поколений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создана </a:t>
            </a:r>
            <a:r>
              <a:rPr lang="ru-RU" dirty="0"/>
              <a:t>в 1991 году американскими учеными </a:t>
            </a:r>
            <a:r>
              <a:rPr lang="ru-RU" b="1" dirty="0"/>
              <a:t>Нейлом </a:t>
            </a:r>
            <a:r>
              <a:rPr lang="ru-RU" b="1" dirty="0" err="1"/>
              <a:t>Хоувом</a:t>
            </a:r>
            <a:r>
              <a:rPr lang="ru-RU" dirty="0"/>
              <a:t> </a:t>
            </a:r>
            <a:r>
              <a:rPr lang="ru-RU" dirty="0" smtClean="0"/>
              <a:t>и </a:t>
            </a:r>
            <a:r>
              <a:rPr lang="ru-RU" b="1" dirty="0" smtClean="0"/>
              <a:t>Вильямом Штраусом</a:t>
            </a:r>
          </a:p>
          <a:p>
            <a:r>
              <a:rPr lang="ru-RU" dirty="0" smtClean="0"/>
              <a:t>на стыке экономики, демографии, истории и литературы</a:t>
            </a:r>
          </a:p>
          <a:p>
            <a:r>
              <a:rPr lang="ru-RU" dirty="0" smtClean="0"/>
              <a:t>заявляет о циклической смене </a:t>
            </a:r>
            <a:r>
              <a:rPr lang="ru-RU" dirty="0" err="1" smtClean="0"/>
              <a:t>поколенческих</a:t>
            </a:r>
            <a:r>
              <a:rPr lang="ru-RU" dirty="0" smtClean="0"/>
              <a:t> ценностей </a:t>
            </a:r>
          </a:p>
          <a:p>
            <a:r>
              <a:rPr lang="ru-RU" dirty="0" smtClean="0"/>
              <a:t>«зима», «весна», «лето», «осень</a:t>
            </a:r>
            <a:r>
              <a:rPr lang="ru-RU" dirty="0" smtClean="0"/>
              <a:t>».</a:t>
            </a:r>
          </a:p>
          <a:p>
            <a:pPr>
              <a:buNone/>
            </a:pPr>
            <a:r>
              <a:rPr lang="ru-RU" dirty="0" smtClean="0"/>
              <a:t>Адаптацию  Теории Поколений для России в 2003-2004 году выполнила команда под руководством Евгении </a:t>
            </a:r>
            <a:r>
              <a:rPr lang="ru-RU" dirty="0" err="1" smtClean="0"/>
              <a:t>Шамис</a:t>
            </a:r>
            <a:r>
              <a:rPr lang="ru-RU" dirty="0" smtClean="0"/>
              <a:t> — координатора проекта </a:t>
            </a:r>
            <a:r>
              <a:rPr lang="ru-RU" dirty="0" err="1" smtClean="0"/>
              <a:t>Rugenerations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708718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2480" y="1947085"/>
            <a:ext cx="7809120" cy="4238365"/>
          </a:xfrm>
        </p:spPr>
        <p:txBody>
          <a:bodyPr lIns="82945" tIns="51204" rIns="82945" bIns="41473" anchor="ctr"/>
          <a:lstStyle/>
          <a:p>
            <a:pPr marL="0" indent="0" algn="just">
              <a:lnSpc>
                <a:spcPct val="8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увеличивается категория одаренных детей, среди них:</a:t>
            </a:r>
          </a:p>
          <a:p>
            <a:pPr marL="0" indent="0" algn="just">
              <a:lnSpc>
                <a:spcPct val="8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дети с особо развитым мышлением  </a:t>
            </a:r>
          </a:p>
          <a:p>
            <a:pPr marL="0" indent="0" algn="just">
              <a:lnSpc>
                <a:spcPct val="8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дети, способные влиять на других людей, — лидеры</a:t>
            </a:r>
          </a:p>
          <a:p>
            <a:pPr marL="0" indent="0" algn="just">
              <a:lnSpc>
                <a:spcPct val="8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дети-"золотые руки"  </a:t>
            </a:r>
          </a:p>
          <a:p>
            <a:pPr marL="0" indent="0" algn="just">
              <a:lnSpc>
                <a:spcPct val="8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-дети, представляющие мир в образах, художественно одаренные </a:t>
            </a:r>
          </a:p>
          <a:p>
            <a:pPr marL="0" indent="0" algn="just">
              <a:lnSpc>
                <a:spcPct val="86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дети, обладающие двигательным талантом.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2480" y="1947085"/>
            <a:ext cx="7809120" cy="4238365"/>
          </a:xfrm>
        </p:spPr>
        <p:txBody>
          <a:bodyPr lIns="82945" tIns="51204" rIns="82945" bIns="41473" anchor="ctr"/>
          <a:lstStyle/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первый план у современных детей подросткового возраста выходят не развлечения, а свой особый поиск смысла жизни, возрастает их критичность по отношению к взрослым, т.е. фиксируются новые характеристики в их социальном развитии</a:t>
            </a:r>
          </a:p>
          <a:p>
            <a:pPr marL="195843" indent="-195843" algn="just">
              <a:lnSpc>
                <a:spcPct val="86000"/>
              </a:lnSpc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 algn="just">
              <a:lnSpc>
                <a:spcPct val="86000"/>
              </a:lnSpc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 algn="just">
              <a:lnSpc>
                <a:spcPct val="86000"/>
              </a:lnSpc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2480" y="1947085"/>
            <a:ext cx="7809120" cy="4238365"/>
          </a:xfrm>
        </p:spPr>
        <p:txBody>
          <a:bodyPr lIns="82945" tIns="51204" rIns="82945" bIns="41473" anchor="ctr"/>
          <a:lstStyle/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первый план у современных детей подросткового возраста выходят не развлечения, а свой особый поиск смысла жизни, возрастает их критичность по отношению к взрослым, т.е. фиксируются новые характеристики в их социальном развитии</a:t>
            </a:r>
          </a:p>
          <a:p>
            <a:pPr marL="195843" indent="-195843" algn="just">
              <a:lnSpc>
                <a:spcPct val="86000"/>
              </a:lnSpc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 algn="just">
              <a:lnSpc>
                <a:spcPct val="86000"/>
              </a:lnSpc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 algn="just">
              <a:lnSpc>
                <a:spcPct val="86000"/>
              </a:lnSpc>
              <a:buClrTx/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81120" y="1595688"/>
            <a:ext cx="7809120" cy="4980043"/>
          </a:xfrm>
        </p:spPr>
        <p:txBody>
          <a:bodyPr lIns="82945" tIns="51204" rIns="82945" bIns="41473" anchor="ctr"/>
          <a:lstStyle/>
          <a:p>
            <a:pPr marL="195843" indent="-195843" algn="just">
              <a:lnSpc>
                <a:spcPct val="86000"/>
              </a:lnSpc>
              <a:buNone/>
              <a:tabLst>
                <a:tab pos="0" algn="l"/>
                <a:tab pos="341285" algn="l"/>
                <a:tab pos="997935" algn="l"/>
                <a:tab pos="1658904" algn="l"/>
                <a:tab pos="2311235" algn="l"/>
                <a:tab pos="2967884" algn="l"/>
                <a:tab pos="3624534" algn="l"/>
                <a:tab pos="4281184" algn="l"/>
                <a:tab pos="4937833" algn="l"/>
                <a:tab pos="5598803" algn="l"/>
                <a:tab pos="6251133" algn="l"/>
                <a:tab pos="6907782" algn="l"/>
                <a:tab pos="7564432" algn="l"/>
                <a:tab pos="7835156" algn="l"/>
                <a:tab pos="8242682" algn="l"/>
                <a:tab pos="8650208" algn="l"/>
                <a:tab pos="9057734" algn="l"/>
                <a:tab pos="9465260" algn="l"/>
                <a:tab pos="9466700" algn="l"/>
                <a:tab pos="946814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Нынешние дети позднее проходят через 2 ростовых скачка или 2 кризисных периода развития:</a:t>
            </a:r>
          </a:p>
          <a:p>
            <a:pPr marL="195843" indent="-195843" algn="just">
              <a:lnSpc>
                <a:spcPct val="86000"/>
              </a:lnSpc>
              <a:buNone/>
              <a:tabLst>
                <a:tab pos="0" algn="l"/>
                <a:tab pos="341285" algn="l"/>
                <a:tab pos="997935" algn="l"/>
                <a:tab pos="1658904" algn="l"/>
                <a:tab pos="2311235" algn="l"/>
                <a:tab pos="2967884" algn="l"/>
                <a:tab pos="3624534" algn="l"/>
                <a:tab pos="4281184" algn="l"/>
                <a:tab pos="4937833" algn="l"/>
                <a:tab pos="5598803" algn="l"/>
                <a:tab pos="6251133" algn="l"/>
                <a:tab pos="6907782" algn="l"/>
                <a:tab pos="7564432" algn="l"/>
                <a:tab pos="7835156" algn="l"/>
                <a:tab pos="8242682" algn="l"/>
                <a:tab pos="8650208" algn="l"/>
                <a:tab pos="9057734" algn="l"/>
                <a:tab pos="9465260" algn="l"/>
                <a:tab pos="9466700" algn="l"/>
                <a:tab pos="9468140" algn="l"/>
              </a:tabLst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0" algn="l"/>
                <a:tab pos="341285" algn="l"/>
                <a:tab pos="997935" algn="l"/>
                <a:tab pos="1658904" algn="l"/>
                <a:tab pos="2311235" algn="l"/>
                <a:tab pos="2967884" algn="l"/>
                <a:tab pos="3624534" algn="l"/>
                <a:tab pos="4281184" algn="l"/>
                <a:tab pos="4937833" algn="l"/>
                <a:tab pos="5598803" algn="l"/>
                <a:tab pos="6251133" algn="l"/>
                <a:tab pos="6907782" algn="l"/>
                <a:tab pos="7564432" algn="l"/>
                <a:tab pos="7835156" algn="l"/>
                <a:tab pos="8242682" algn="l"/>
                <a:tab pos="8650208" algn="l"/>
                <a:tab pos="9057734" algn="l"/>
                <a:tab pos="9465260" algn="l"/>
                <a:tab pos="9466700" algn="l"/>
                <a:tab pos="946814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первый скачок, называемый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предростовым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спуртом,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(6 — 6,5 лет), не как 30 лет назад, а на 7— 8 лет, т.е. на младший школьный возраст</a:t>
            </a:r>
          </a:p>
          <a:p>
            <a:pPr marL="195843" indent="-195843" algn="just">
              <a:lnSpc>
                <a:spcPct val="86000"/>
              </a:lnSpc>
              <a:buSzPct val="45000"/>
              <a:buFont typeface="Wingdings" pitchFamily="2" charset="2"/>
              <a:buChar char=""/>
              <a:tabLst>
                <a:tab pos="0" algn="l"/>
                <a:tab pos="341285" algn="l"/>
                <a:tab pos="997935" algn="l"/>
                <a:tab pos="1658904" algn="l"/>
                <a:tab pos="2311235" algn="l"/>
                <a:tab pos="2967884" algn="l"/>
                <a:tab pos="3624534" algn="l"/>
                <a:tab pos="4281184" algn="l"/>
                <a:tab pos="4937833" algn="l"/>
                <a:tab pos="5598803" algn="l"/>
                <a:tab pos="6251133" algn="l"/>
                <a:tab pos="6907782" algn="l"/>
                <a:tab pos="7564432" algn="l"/>
                <a:tab pos="7835156" algn="l"/>
                <a:tab pos="8242682" algn="l"/>
                <a:tab pos="8650208" algn="l"/>
                <a:tab pos="9057734" algn="l"/>
                <a:tab pos="9465260" algn="l"/>
                <a:tab pos="9466700" algn="l"/>
                <a:tab pos="946814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второй скачок, называемый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пубертатным спуртом,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связанный с процессом полового созревания, также отодвинулся с V—VI на VIII—IX класс для девочек и девятый-десятый для мальчиков</a:t>
            </a:r>
          </a:p>
          <a:p>
            <a:pPr marL="195843" indent="-195843" algn="just">
              <a:lnSpc>
                <a:spcPct val="86000"/>
              </a:lnSpc>
              <a:buClrTx/>
              <a:buNone/>
              <a:tabLst>
                <a:tab pos="0" algn="l"/>
                <a:tab pos="341285" algn="l"/>
                <a:tab pos="997935" algn="l"/>
                <a:tab pos="1658904" algn="l"/>
                <a:tab pos="2311235" algn="l"/>
                <a:tab pos="2967884" algn="l"/>
                <a:tab pos="3624534" algn="l"/>
                <a:tab pos="4281184" algn="l"/>
                <a:tab pos="4937833" algn="l"/>
                <a:tab pos="5598803" algn="l"/>
                <a:tab pos="6251133" algn="l"/>
                <a:tab pos="6907782" algn="l"/>
                <a:tab pos="7564432" algn="l"/>
                <a:tab pos="7835156" algn="l"/>
                <a:tab pos="8242682" algn="l"/>
                <a:tab pos="8650208" algn="l"/>
                <a:tab pos="9057734" algn="l"/>
                <a:tab pos="9465260" algn="l"/>
                <a:tab pos="9466700" algn="l"/>
                <a:tab pos="9468140" algn="l"/>
              </a:tabLst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/>
          <p:cNvSpPr>
            <a:spLocks noGrp="1" noChangeArrowheads="1"/>
          </p:cNvSpPr>
          <p:nvPr>
            <p:ph type="title"/>
          </p:nvPr>
        </p:nvSpPr>
        <p:spPr>
          <a:xfrm>
            <a:off x="672480" y="544378"/>
            <a:ext cx="7809120" cy="1064272"/>
          </a:xfrm>
        </p:spPr>
        <p:txBody>
          <a:bodyPr tIns="35203"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ru-RU" dirty="0" smtClean="0"/>
              <a:t>Российский ребёнок 21 века</a:t>
            </a:r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672480" y="1947085"/>
            <a:ext cx="7809120" cy="4238365"/>
          </a:xfrm>
        </p:spPr>
        <p:txBody>
          <a:bodyPr lIns="82945" tIns="51204" rIns="82945" bIns="41473" anchor="ctr"/>
          <a:lstStyle/>
          <a:p>
            <a:pPr marL="0" indent="0" algn="ctr">
              <a:lnSpc>
                <a:spcPct val="86000"/>
              </a:lnSpc>
              <a:buNone/>
              <a:tabLst>
                <a:tab pos="0" algn="l"/>
                <a:tab pos="341285" algn="l"/>
                <a:tab pos="997935" algn="l"/>
                <a:tab pos="1658904" algn="l"/>
                <a:tab pos="2311235" algn="l"/>
                <a:tab pos="2967884" algn="l"/>
                <a:tab pos="3624534" algn="l"/>
                <a:tab pos="4281184" algn="l"/>
                <a:tab pos="4937833" algn="l"/>
                <a:tab pos="5598803" algn="l"/>
                <a:tab pos="6251133" algn="l"/>
                <a:tab pos="6907782" algn="l"/>
                <a:tab pos="7564432" algn="l"/>
                <a:tab pos="7835156" algn="l"/>
                <a:tab pos="8242682" algn="l"/>
                <a:tab pos="8650208" algn="l"/>
                <a:tab pos="9057734" algn="l"/>
                <a:tab pos="9465260" algn="l"/>
                <a:tab pos="9466700" algn="l"/>
                <a:tab pos="946814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все же... </a:t>
            </a:r>
          </a:p>
          <a:p>
            <a:pPr marL="0" indent="0" algn="just">
              <a:lnSpc>
                <a:spcPct val="86000"/>
              </a:lnSpc>
              <a:buNone/>
              <a:tabLst>
                <a:tab pos="0" algn="l"/>
                <a:tab pos="341285" algn="l"/>
                <a:tab pos="997935" algn="l"/>
                <a:tab pos="1658904" algn="l"/>
                <a:tab pos="2311235" algn="l"/>
                <a:tab pos="2967884" algn="l"/>
                <a:tab pos="3624534" algn="l"/>
                <a:tab pos="4281184" algn="l"/>
                <a:tab pos="4937833" algn="l"/>
                <a:tab pos="5598803" algn="l"/>
                <a:tab pos="6251133" algn="l"/>
                <a:tab pos="6907782" algn="l"/>
                <a:tab pos="7564432" algn="l"/>
                <a:tab pos="7835156" algn="l"/>
                <a:tab pos="8242682" algn="l"/>
                <a:tab pos="8650208" algn="l"/>
                <a:tab pos="9057734" algn="l"/>
                <a:tab pos="9465260" algn="l"/>
                <a:tab pos="9466700" algn="l"/>
                <a:tab pos="946814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- от 50 до 55% детей старшего дошкольного и младшего школьного возрастов в больших городах России имеют сегодня IQ 115 баллов и выше   </a:t>
            </a:r>
          </a:p>
          <a:p>
            <a:pPr marL="0" indent="0" algn="just">
              <a:lnSpc>
                <a:spcPct val="86000"/>
              </a:lnSpc>
              <a:buNone/>
              <a:tabLst>
                <a:tab pos="0" algn="l"/>
                <a:tab pos="341285" algn="l"/>
                <a:tab pos="997935" algn="l"/>
                <a:tab pos="1658904" algn="l"/>
                <a:tab pos="2311235" algn="l"/>
                <a:tab pos="2967884" algn="l"/>
                <a:tab pos="3624534" algn="l"/>
                <a:tab pos="4281184" algn="l"/>
                <a:tab pos="4937833" algn="l"/>
                <a:tab pos="5598803" algn="l"/>
                <a:tab pos="6251133" algn="l"/>
                <a:tab pos="6907782" algn="l"/>
                <a:tab pos="7564432" algn="l"/>
                <a:tab pos="7835156" algn="l"/>
                <a:tab pos="8242682" algn="l"/>
                <a:tab pos="8650208" algn="l"/>
                <a:tab pos="9057734" algn="l"/>
                <a:tab pos="9465260" algn="l"/>
                <a:tab pos="9466700" algn="l"/>
                <a:tab pos="9468140" algn="l"/>
              </a:tabLst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это вызывает опасность "перекоса" акцента на интеллектуальное развитие ребенка в ущерб социальному, в том числе личностному развитию.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42852"/>
            <a:ext cx="9144000" cy="1285884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</a:rPr>
              <a:t>Педагоги и психологи о современных детях</a:t>
            </a:r>
            <a:endParaRPr lang="ru-RU" sz="32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736"/>
            <a:ext cx="8786874" cy="521497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Значительно отличаются от сверстников прошлого </a:t>
            </a:r>
            <a:r>
              <a:rPr lang="ru-RU" dirty="0" smtClean="0">
                <a:solidFill>
                  <a:srgbClr val="002060"/>
                </a:solidFill>
                <a:latin typeface="Palatino Linotype" pitchFamily="18" charset="0"/>
              </a:rPr>
              <a:t>века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Повышенная тревожность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Агрессия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Повышенная возбудимость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Повышенная потребность к восприятию информации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Повышенная эмоциональность и впечатлительность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Настойчивость и требовательность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Не слышат, когда к ним обращаются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Не желают подчиняться указаниям взрослых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Выражают протест(вплоть до агрессии), когда их заставляют что то делать</a:t>
            </a:r>
          </a:p>
          <a:p>
            <a:pPr>
              <a:buFont typeface="Wingdings" pitchFamily="2" charset="2"/>
              <a:buChar char="§"/>
            </a:pPr>
            <a:r>
              <a:rPr lang="ru-RU" dirty="0" smtClean="0">
                <a:solidFill>
                  <a:srgbClr val="002060"/>
                </a:solidFill>
                <a:latin typeface="+mn-lt"/>
              </a:rPr>
              <a:t>Завышенная самооценка</a:t>
            </a:r>
          </a:p>
          <a:p>
            <a:pPr>
              <a:buNone/>
            </a:pPr>
            <a:endParaRPr lang="ru-RU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104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Современные дети </a:t>
            </a:r>
            <a:r>
              <a:rPr lang="ru-RU" sz="3600" dirty="0" smtClean="0">
                <a:solidFill>
                  <a:srgbClr val="0070C0"/>
                </a:solidFill>
              </a:rPr>
              <a:t>(Кондаков А.М.)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358246" cy="450059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Диагностические задания конца Х</a:t>
            </a:r>
            <a:r>
              <a:rPr lang="en-US" sz="3600" dirty="0" smtClean="0">
                <a:solidFill>
                  <a:srgbClr val="002060"/>
                </a:solidFill>
                <a:latin typeface="+mn-lt"/>
              </a:rPr>
              <a:t>X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 в. для 5-ти летних детей (как показатели типичного развития ) успешно выполняют 3-х летние</a:t>
            </a:r>
          </a:p>
          <a:p>
            <a:pPr algn="ctr">
              <a:buNone/>
            </a:pPr>
            <a:endParaRPr lang="ru-RU" sz="3600" dirty="0" smtClean="0">
              <a:solidFill>
                <a:srgbClr val="002060"/>
              </a:solidFill>
              <a:latin typeface="+mn-lt"/>
            </a:endParaRPr>
          </a:p>
          <a:p>
            <a:pPr algn="ctr">
              <a:buNone/>
            </a:pPr>
            <a:r>
              <a:rPr lang="ru-RU" sz="4800" dirty="0" smtClean="0">
                <a:solidFill>
                  <a:srgbClr val="9A0000"/>
                </a:solidFill>
                <a:latin typeface="+mn-lt"/>
              </a:rPr>
              <a:t>Массовая одаренность </a:t>
            </a:r>
          </a:p>
          <a:p>
            <a:pPr algn="ctr">
              <a:buNone/>
            </a:pPr>
            <a:r>
              <a:rPr lang="ru-RU" sz="4800" dirty="0" smtClean="0">
                <a:solidFill>
                  <a:srgbClr val="9A0000"/>
                </a:solidFill>
                <a:latin typeface="+mn-lt"/>
              </a:rPr>
              <a:t>или правило?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643050"/>
            <a:ext cx="8358246" cy="435771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У детей ХХ в. был хорошо развит подражательный рефлекс</a:t>
            </a:r>
          </a:p>
          <a:p>
            <a:pPr algn="ctr">
              <a:buNone/>
            </a:pPr>
            <a:endParaRPr lang="ru-RU" sz="3600" dirty="0" smtClean="0">
              <a:solidFill>
                <a:srgbClr val="002060"/>
              </a:solidFill>
              <a:latin typeface="+mn-lt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У детей ХХ</a:t>
            </a:r>
            <a:r>
              <a:rPr lang="en-US" sz="3600" dirty="0" smtClean="0">
                <a:solidFill>
                  <a:srgbClr val="002060"/>
                </a:solidFill>
                <a:latin typeface="+mn-lt"/>
              </a:rPr>
              <a:t>I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 в. преобладает рефлекс свободы, они сами выстраивают стратегию своего поведения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104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Современные дети </a:t>
            </a:r>
            <a:r>
              <a:rPr lang="ru-RU" sz="3600" dirty="0" smtClean="0">
                <a:solidFill>
                  <a:srgbClr val="0070C0"/>
                </a:solidFill>
              </a:rPr>
              <a:t>(Кондаков А.М.)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358246" cy="71438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Какой вопрос доминирующий?</a:t>
            </a:r>
          </a:p>
          <a:p>
            <a:pPr algn="ctr">
              <a:buNone/>
            </a:pPr>
            <a:endParaRPr lang="ru-RU" sz="3600" dirty="0" smtClean="0">
              <a:solidFill>
                <a:srgbClr val="002060"/>
              </a:solidFill>
              <a:latin typeface="+mn-lt"/>
            </a:endParaRPr>
          </a:p>
        </p:txBody>
      </p:sp>
      <p:graphicFrame>
        <p:nvGraphicFramePr>
          <p:cNvPr id="7" name="Схема 6"/>
          <p:cNvGraphicFramePr/>
          <p:nvPr/>
        </p:nvGraphicFramePr>
        <p:xfrm>
          <a:off x="785786" y="2071678"/>
          <a:ext cx="7429552" cy="1714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Содержимое 2"/>
          <p:cNvSpPr txBox="1">
            <a:spLocks/>
          </p:cNvSpPr>
          <p:nvPr/>
        </p:nvSpPr>
        <p:spPr>
          <a:xfrm>
            <a:off x="571472" y="4214818"/>
            <a:ext cx="8358246" cy="19288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Не преемственно- следственная зависимость объектов и явлений, а 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смысл поступков и действий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104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Современные дети </a:t>
            </a:r>
            <a:r>
              <a:rPr lang="ru-RU" sz="3600" dirty="0" smtClean="0">
                <a:solidFill>
                  <a:srgbClr val="0070C0"/>
                </a:solidFill>
              </a:rPr>
              <a:t>(Кондаков А.М.)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001156" cy="50006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rgbClr val="9A0000"/>
                </a:solidFill>
                <a:latin typeface="+mn-lt"/>
              </a:rPr>
              <a:t>Главное отличие от сверстников ХХ в.:</a:t>
            </a:r>
          </a:p>
          <a:p>
            <a:pPr algn="ctr">
              <a:buNone/>
            </a:pPr>
            <a:endParaRPr lang="ru-RU" sz="3600" dirty="0" smtClean="0">
              <a:solidFill>
                <a:srgbClr val="002060"/>
              </a:solidFill>
              <a:latin typeface="+mn-lt"/>
            </a:endParaRPr>
          </a:p>
          <a:p>
            <a:pPr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В сознании современного ребенка доминирует </a:t>
            </a:r>
            <a:r>
              <a:rPr lang="ru-RU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смысловая среда </a:t>
            </a: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как регулятор поведения деятельности </a:t>
            </a:r>
            <a:r>
              <a:rPr lang="ru-RU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системно –смысловой тип сознания, а не системно-структурный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91045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Современные дети </a:t>
            </a:r>
            <a:r>
              <a:rPr lang="ru-RU" sz="3600" dirty="0" smtClean="0">
                <a:solidFill>
                  <a:srgbClr val="0070C0"/>
                </a:solidFill>
              </a:rPr>
              <a:t>(Кондаков А.М.)</a:t>
            </a:r>
            <a:endParaRPr lang="ru-RU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/>
          <a:lstStyle/>
          <a:p>
            <a:r>
              <a:rPr lang="ru-RU" dirty="0" smtClean="0"/>
              <a:t>Цикл поколений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525963"/>
          </a:xfrm>
        </p:spPr>
        <p:txBody>
          <a:bodyPr>
            <a:normAutofit fontScale="92500" lnSpcReduction="10000"/>
          </a:bodyPr>
          <a:lstStyle/>
          <a:p>
            <a:r>
              <a:rPr lang="ru-RU" sz="4800" b="1" dirty="0" smtClean="0"/>
              <a:t>Поколение </a:t>
            </a:r>
            <a:r>
              <a:rPr lang="en-US" sz="4800" b="1" dirty="0" smtClean="0"/>
              <a:t>GI </a:t>
            </a:r>
            <a:r>
              <a:rPr lang="en-US" sz="3300" b="1" dirty="0" smtClean="0"/>
              <a:t>(</a:t>
            </a:r>
            <a:r>
              <a:rPr lang="ru-RU" sz="3300" b="1" dirty="0" smtClean="0"/>
              <a:t>«осень», «победители», «герои»)</a:t>
            </a:r>
          </a:p>
          <a:p>
            <a:pPr marL="0" indent="0">
              <a:buNone/>
            </a:pPr>
            <a:r>
              <a:rPr lang="ru-RU" i="1" dirty="0"/>
              <a:t>Годы </a:t>
            </a:r>
            <a:r>
              <a:rPr lang="ru-RU" i="1" dirty="0" smtClean="0"/>
              <a:t>рождения </a:t>
            </a:r>
            <a:r>
              <a:rPr lang="ru-RU" dirty="0"/>
              <a:t> </a:t>
            </a:r>
            <a:r>
              <a:rPr lang="ru-RU" dirty="0" smtClean="0"/>
              <a:t>– 1900-1923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/>
              <a:t>Их ценности продолжали формироваться</a:t>
            </a:r>
            <a:r>
              <a:rPr lang="ru-RU" dirty="0"/>
              <a:t> до 1933 года.</a:t>
            </a:r>
          </a:p>
          <a:p>
            <a:pPr marL="0" indent="0" algn="just">
              <a:buNone/>
            </a:pPr>
            <a:r>
              <a:rPr lang="ru-RU" i="1" dirty="0"/>
              <a:t>События, </a:t>
            </a:r>
            <a:r>
              <a:rPr lang="ru-RU" i="1" dirty="0" smtClean="0"/>
              <a:t>сформировавшие ценности: </a:t>
            </a:r>
            <a:r>
              <a:rPr lang="ru-RU" dirty="0" smtClean="0"/>
              <a:t>революционные </a:t>
            </a:r>
            <a:r>
              <a:rPr lang="ru-RU" dirty="0"/>
              <a:t>события 1905 и 1917 годов, коллективизация, электрификация.</a:t>
            </a:r>
          </a:p>
          <a:p>
            <a:pPr marL="0" indent="0" algn="just">
              <a:buNone/>
            </a:pPr>
            <a:r>
              <a:rPr lang="ru-RU" i="1" dirty="0"/>
              <a:t>Ценности:</a:t>
            </a:r>
            <a:r>
              <a:rPr lang="ru-RU" dirty="0"/>
              <a:t> трудолюбие, ответственность, почти религиозная вера в светлое будущее, приверженность идеологии, </a:t>
            </a:r>
            <a:r>
              <a:rPr lang="ru-RU" dirty="0" smtClean="0"/>
              <a:t>семья.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5496713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10454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Современные дети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00174"/>
            <a:ext cx="8643998" cy="500066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Типы культуры (</a:t>
            </a:r>
            <a:r>
              <a:rPr lang="ru-RU" sz="46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М.Мид</a:t>
            </a:r>
            <a:r>
              <a:rPr lang="ru-RU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, И.</a:t>
            </a:r>
            <a:r>
              <a:rPr lang="en-US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A.</a:t>
            </a:r>
            <a:r>
              <a:rPr lang="ru-RU" sz="4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Зимняя)</a:t>
            </a:r>
          </a:p>
          <a:p>
            <a:pPr algn="ctr">
              <a:buNone/>
            </a:pPr>
            <a:endParaRPr lang="ru-RU" sz="46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>
              <a:buFont typeface="Wingdings" pitchFamily="2" charset="2"/>
              <a:buChar char="§"/>
            </a:pPr>
            <a:r>
              <a:rPr lang="ru-RU" sz="4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Постфигуративный</a:t>
            </a:r>
            <a:r>
              <a:rPr lang="ru-RU" sz="4400" dirty="0" smtClean="0">
                <a:solidFill>
                  <a:srgbClr val="002060"/>
                </a:solidFill>
                <a:latin typeface="+mn-lt"/>
              </a:rPr>
              <a:t> – дети учатся у предшественников и воспроизводят культуру</a:t>
            </a:r>
          </a:p>
          <a:p>
            <a:pPr>
              <a:buFont typeface="Wingdings" pitchFamily="2" charset="2"/>
              <a:buChar char="§"/>
            </a:pPr>
            <a:r>
              <a:rPr lang="ru-RU" sz="4400" u="sng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Префигуративный</a:t>
            </a:r>
            <a:r>
              <a:rPr lang="ru-RU" sz="4400" dirty="0" smtClean="0">
                <a:solidFill>
                  <a:srgbClr val="002060"/>
                </a:solidFill>
                <a:latin typeface="+mn-lt"/>
              </a:rPr>
              <a:t> – взрослые учатся у детей(замена программного обеспечение на компьютере, обучение работы с планшетом и пр.) Кардинально меняются отношения между взрослыми и детьми</a:t>
            </a:r>
            <a:r>
              <a:rPr lang="ru-RU" sz="4000" dirty="0" smtClean="0">
                <a:solidFill>
                  <a:srgbClr val="002060"/>
                </a:solidFill>
                <a:latin typeface="+mn-lt"/>
              </a:rPr>
              <a:t>.</a:t>
            </a:r>
          </a:p>
          <a:p>
            <a:pPr>
              <a:buNone/>
            </a:pPr>
            <a:endParaRPr lang="ru-RU" sz="3600" dirty="0" smtClean="0">
              <a:solidFill>
                <a:srgbClr val="002060"/>
              </a:solidFill>
              <a:latin typeface="+mn-lt"/>
            </a:endParaRPr>
          </a:p>
          <a:p>
            <a:pPr>
              <a:buNone/>
            </a:pPr>
            <a:r>
              <a:rPr lang="ru-RU" sz="3600" dirty="0" smtClean="0">
                <a:solidFill>
                  <a:srgbClr val="002060"/>
                </a:solidFill>
                <a:latin typeface="+mn-lt"/>
              </a:rPr>
              <a:t>      </a:t>
            </a:r>
            <a:r>
              <a:rPr lang="ru-RU" sz="4400" i="1" dirty="0" smtClean="0">
                <a:solidFill>
                  <a:srgbClr val="002060"/>
                </a:solidFill>
                <a:latin typeface="+mn-lt"/>
              </a:rPr>
              <a:t>Современная культура отличается колоссальным объемом транслируемой и обрабатываемой информации</a:t>
            </a:r>
          </a:p>
          <a:p>
            <a:pPr algn="ctr">
              <a:buNone/>
            </a:pPr>
            <a:endParaRPr lang="ru-RU" sz="5100" i="1" dirty="0" smtClean="0">
              <a:solidFill>
                <a:srgbClr val="002060"/>
              </a:solidFill>
              <a:latin typeface="+mn-lt"/>
            </a:endParaRPr>
          </a:p>
          <a:p>
            <a:pPr algn="ctr">
              <a:buNone/>
            </a:pPr>
            <a:r>
              <a:rPr lang="ru-RU" sz="51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Переход от постиндустриального к информационному типу развития общества</a:t>
            </a:r>
          </a:p>
          <a:p>
            <a:pPr>
              <a:buFont typeface="Wingdings" pitchFamily="2" charset="2"/>
              <a:buChar char="§"/>
            </a:pPr>
            <a:endParaRPr lang="ru-RU" sz="3600" dirty="0" smtClean="0">
              <a:solidFill>
                <a:srgbClr val="002060"/>
              </a:solidFill>
              <a:latin typeface="+mn-lt"/>
            </a:endParaRPr>
          </a:p>
          <a:p>
            <a:pPr algn="ctr">
              <a:buNone/>
            </a:pPr>
            <a:endParaRPr lang="ru-RU" sz="3600" dirty="0" smtClean="0">
              <a:solidFill>
                <a:srgbClr val="00206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можно менять в образовании?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Цели, ценности</a:t>
            </a:r>
          </a:p>
          <a:p>
            <a:r>
              <a:rPr lang="ru-RU" dirty="0" smtClean="0"/>
              <a:t>Содержание</a:t>
            </a:r>
          </a:p>
          <a:p>
            <a:r>
              <a:rPr lang="ru-RU" dirty="0" smtClean="0"/>
              <a:t>Методы, формы, технологии</a:t>
            </a:r>
          </a:p>
          <a:p>
            <a:r>
              <a:rPr lang="ru-RU" dirty="0" smtClean="0"/>
              <a:t>Средства</a:t>
            </a:r>
          </a:p>
          <a:p>
            <a:r>
              <a:rPr lang="ru-RU" dirty="0" smtClean="0"/>
              <a:t>Другое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Заголовок 1"/>
          <p:cNvSpPr>
            <a:spLocks noGrp="1"/>
          </p:cNvSpPr>
          <p:nvPr>
            <p:ph type="title"/>
          </p:nvPr>
        </p:nvSpPr>
        <p:spPr>
          <a:xfrm>
            <a:off x="0" y="5791200"/>
            <a:ext cx="8893175" cy="1066800"/>
          </a:xfrm>
        </p:spPr>
        <p:txBody>
          <a:bodyPr/>
          <a:lstStyle/>
          <a:p>
            <a:pPr algn="ctr" eaLnBrk="1" hangingPunct="1"/>
            <a:r>
              <a:rPr lang="ru-RU" smtClean="0"/>
              <a:t> </a:t>
            </a:r>
            <a:r>
              <a:rPr lang="ru-RU" sz="3600" smtClean="0"/>
              <a:t>Матрица личностной зрелости</a:t>
            </a:r>
            <a:endParaRPr lang="ru-RU" smtClean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404664"/>
          <a:ext cx="914400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Объект 4"/>
          <p:cNvSpPr txBox="1">
            <a:spLocks/>
          </p:cNvSpPr>
          <p:nvPr/>
        </p:nvSpPr>
        <p:spPr>
          <a:xfrm>
            <a:off x="2411413" y="2492375"/>
            <a:ext cx="4545012" cy="174942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  <a:defRPr/>
            </a:pPr>
            <a:r>
              <a:rPr lang="ru-RU" dirty="0" smtClean="0"/>
              <a:t>Психосоциальная идентичность характерна только для зрелой личности.           </a:t>
            </a:r>
            <a:r>
              <a:rPr lang="ru-RU" sz="2600" i="1" dirty="0" smtClean="0"/>
              <a:t>Э. Эриксон </a:t>
            </a:r>
            <a:endParaRPr lang="ru-RU" sz="2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145463" cy="712788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altLang="ru-RU" sz="3200" b="1" dirty="0" smtClean="0">
                <a:solidFill>
                  <a:schemeClr val="accent2">
                    <a:lumMod val="50000"/>
                  </a:schemeClr>
                </a:solidFill>
                <a:latin typeface="Cambria" panose="02040503050406030204" pitchFamily="18" charset="0"/>
              </a:rPr>
              <a:t>Идентичность  личности: много – «Я» </a:t>
            </a:r>
          </a:p>
        </p:txBody>
      </p:sp>
      <p:graphicFrame>
        <p:nvGraphicFramePr>
          <p:cNvPr id="76" name="Схема 75"/>
          <p:cNvGraphicFramePr/>
          <p:nvPr/>
        </p:nvGraphicFramePr>
        <p:xfrm>
          <a:off x="-261256" y="1000108"/>
          <a:ext cx="9678760" cy="5484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43608" y="1268760"/>
          <a:ext cx="6192688" cy="43961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AutoShape 8"/>
          <p:cNvSpPr>
            <a:spLocks noChangeArrowheads="1"/>
          </p:cNvSpPr>
          <p:nvPr/>
        </p:nvSpPr>
        <p:spPr bwMode="auto">
          <a:xfrm>
            <a:off x="0" y="3000375"/>
            <a:ext cx="1403350" cy="2089150"/>
          </a:xfrm>
          <a:prstGeom prst="rightArrow">
            <a:avLst>
              <a:gd name="adj1" fmla="val 50000"/>
              <a:gd name="adj2" fmla="val 27147"/>
            </a:avLst>
          </a:prstGeom>
          <a:solidFill>
            <a:schemeClr val="accent1">
              <a:lumMod val="60000"/>
              <a:lumOff val="40000"/>
            </a:schemeClr>
          </a:solidFill>
          <a:ln w="44450">
            <a:solidFill>
              <a:schemeClr val="hlink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29700" name="WordArt 10"/>
          <p:cNvSpPr>
            <a:spLocks noChangeArrowheads="1" noChangeShapeType="1" noTextEdit="1"/>
          </p:cNvSpPr>
          <p:nvPr/>
        </p:nvSpPr>
        <p:spPr bwMode="auto">
          <a:xfrm>
            <a:off x="0" y="3857625"/>
            <a:ext cx="1258888" cy="381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i="1" kern="10"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"/>
                <a:cs typeface="Arial"/>
              </a:rPr>
              <a:t>Информация</a:t>
            </a:r>
          </a:p>
        </p:txBody>
      </p:sp>
      <p:sp>
        <p:nvSpPr>
          <p:cNvPr id="7" name="Объект 4"/>
          <p:cNvSpPr txBox="1">
            <a:spLocks/>
          </p:cNvSpPr>
          <p:nvPr/>
        </p:nvSpPr>
        <p:spPr>
          <a:xfrm>
            <a:off x="4572000" y="4292600"/>
            <a:ext cx="4329113" cy="232568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 fontAlgn="auto">
              <a:spcAft>
                <a:spcPts val="0"/>
              </a:spcAft>
              <a:buFont typeface="Georgia"/>
              <a:buNone/>
              <a:defRPr/>
            </a:pPr>
            <a:r>
              <a:rPr lang="ru-RU" b="1" dirty="0" smtClean="0"/>
              <a:t>Картина мира</a:t>
            </a:r>
            <a:r>
              <a:rPr lang="ru-RU" dirty="0" smtClean="0"/>
              <a:t> – ментальный образ действительности, сформированный когнитивным сознанием человека или народа в целом и являющийся результатом как прямого эмпирического отражения действительности органами чувств, так и сознательного рефлексивного отражения действительности в процессе мышления</a:t>
            </a:r>
          </a:p>
          <a:p>
            <a:pPr marL="109728" indent="0" fontAlgn="auto">
              <a:spcAft>
                <a:spcPts val="0"/>
              </a:spcAft>
              <a:buFont typeface="Georgia"/>
              <a:buNone/>
              <a:defRPr/>
            </a:pPr>
            <a:endParaRPr lang="ru-RU" dirty="0"/>
          </a:p>
        </p:txBody>
      </p:sp>
      <p:sp>
        <p:nvSpPr>
          <p:cNvPr id="29702" name="Rectangle 8"/>
          <p:cNvSpPr txBox="1">
            <a:spLocks noChangeArrowheads="1"/>
          </p:cNvSpPr>
          <p:nvPr/>
        </p:nvSpPr>
        <p:spPr bwMode="auto">
          <a:xfrm>
            <a:off x="0" y="0"/>
            <a:ext cx="9144000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228600" algn="ctr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endParaRPr lang="ru-RU" sz="3200">
              <a:solidFill>
                <a:schemeClr val="accent2"/>
              </a:solidFill>
            </a:endParaRPr>
          </a:p>
          <a:p>
            <a:pPr marL="342900" indent="-228600" algn="ctr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</a:pPr>
            <a:r>
              <a:rPr lang="ru-RU" sz="3200">
                <a:solidFill>
                  <a:schemeClr val="accent2"/>
                </a:solidFill>
              </a:rPr>
              <a:t>Картина мира как иерархическая структура</a:t>
            </a:r>
            <a:endParaRPr lang="ru-RU" sz="320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74638"/>
            <a:ext cx="8686800" cy="1325562"/>
          </a:xfrm>
        </p:spPr>
        <p:txBody>
          <a:bodyPr/>
          <a:lstStyle/>
          <a:p>
            <a:pPr algn="ctr" eaLnBrk="1" hangingPunct="1"/>
            <a:r>
              <a:rPr lang="ru-RU" sz="2800" b="1" smtClean="0">
                <a:solidFill>
                  <a:srgbClr val="12254A"/>
                </a:solidFill>
              </a:rPr>
              <a:t>Условия  достижения личностного, бытийного способа существования школьника</a:t>
            </a:r>
            <a:r>
              <a:rPr lang="ru-RU" b="1" smtClean="0">
                <a:solidFill>
                  <a:srgbClr val="12254A"/>
                </a:solidFill>
              </a:rPr>
              <a:t> 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752600"/>
            <a:ext cx="9144000" cy="5105400"/>
          </a:xfrm>
        </p:spPr>
        <p:txBody>
          <a:bodyPr>
            <a:normAutofit lnSpcReduction="10000"/>
          </a:bodyPr>
          <a:lstStyle/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dirty="0" smtClean="0"/>
              <a:t> </a:t>
            </a:r>
            <a:r>
              <a:rPr lang="ru-RU" i="1" dirty="0" smtClean="0"/>
              <a:t>расширение сферы самосознания школьника</a:t>
            </a:r>
            <a:r>
              <a:rPr lang="ru-RU" dirty="0" smtClean="0"/>
              <a:t> за счет овладения рефлексивными практиками, что требует введения </a:t>
            </a:r>
            <a:r>
              <a:rPr lang="ru-RU" dirty="0" smtClean="0">
                <a:solidFill>
                  <a:srgbClr val="36649C"/>
                </a:solidFill>
              </a:rPr>
              <a:t>процедуры рефлексии;</a:t>
            </a:r>
            <a:endParaRPr lang="ru-RU" i="1" dirty="0" smtClean="0">
              <a:solidFill>
                <a:srgbClr val="36649C"/>
              </a:solidFill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i="1" dirty="0" smtClean="0"/>
              <a:t>расширение ценностно-смысловой сферы личности, </a:t>
            </a:r>
            <a:r>
              <a:rPr lang="ru-RU" dirty="0" smtClean="0"/>
              <a:t>что предполагает наличие </a:t>
            </a:r>
            <a:r>
              <a:rPr lang="ru-RU" dirty="0" smtClean="0">
                <a:solidFill>
                  <a:srgbClr val="36649C"/>
                </a:solidFill>
              </a:rPr>
              <a:t>процедуры понимания;</a:t>
            </a:r>
            <a:endParaRPr lang="ru-RU" i="1" dirty="0" smtClean="0">
              <a:solidFill>
                <a:srgbClr val="36649C"/>
              </a:solidFill>
            </a:endParaRPr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i="1" dirty="0" smtClean="0"/>
              <a:t>построение конструктивного межличностного взаимодействия</a:t>
            </a:r>
            <a:r>
              <a:rPr lang="ru-RU" dirty="0" smtClean="0"/>
              <a:t> на основе симметричной коммуникации, что обусловливает введение </a:t>
            </a:r>
            <a:r>
              <a:rPr lang="ru-RU" dirty="0" smtClean="0">
                <a:solidFill>
                  <a:srgbClr val="36649C"/>
                </a:solidFill>
              </a:rPr>
              <a:t>процедуры коммуникации</a:t>
            </a:r>
            <a:r>
              <a:rPr lang="ru-RU" dirty="0" smtClean="0"/>
              <a:t>;</a:t>
            </a:r>
            <a:endParaRPr lang="ru-RU" i="1" dirty="0" smtClean="0"/>
          </a:p>
          <a:p>
            <a:pPr marL="365760" indent="-256032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Ø"/>
              <a:defRPr/>
            </a:pPr>
            <a:r>
              <a:rPr lang="ru-RU" i="1" dirty="0" smtClean="0"/>
              <a:t>развитие способности к действию</a:t>
            </a:r>
            <a:r>
              <a:rPr lang="ru-RU" dirty="0" smtClean="0"/>
              <a:t>/ </a:t>
            </a:r>
            <a:r>
              <a:rPr lang="ru-RU" i="1" dirty="0" smtClean="0"/>
              <a:t>к деятельности</a:t>
            </a:r>
            <a:r>
              <a:rPr lang="ru-RU" dirty="0" smtClean="0"/>
              <a:t>, что требует введения </a:t>
            </a:r>
            <a:r>
              <a:rPr lang="ru-RU" dirty="0" smtClean="0">
                <a:solidFill>
                  <a:srgbClr val="36649C"/>
                </a:solidFill>
              </a:rPr>
              <a:t>процедуры проектирования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pPr eaLnBrk="1" hangingPunct="1"/>
            <a:r>
              <a:rPr lang="ru-RU" smtClean="0"/>
              <a:t>Что меняется?</a:t>
            </a:r>
          </a:p>
        </p:txBody>
      </p:sp>
      <p:sp>
        <p:nvSpPr>
          <p:cNvPr id="40963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8006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000" b="1" smtClean="0"/>
              <a:t>Реализация принципа целостности образовательного процесса, как системного, непрерывного взаимодействия субъектов образования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err="1" smtClean="0"/>
              <a:t>Интегративность</a:t>
            </a:r>
            <a:r>
              <a:rPr lang="ru-RU" b="1" dirty="0" smtClean="0"/>
              <a:t> программ воспитания</a:t>
            </a:r>
            <a:endParaRPr lang="ru-RU" dirty="0"/>
          </a:p>
        </p:txBody>
      </p:sp>
      <p:sp>
        <p:nvSpPr>
          <p:cNvPr id="43011" name="Содержимое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729163"/>
          </a:xfrm>
        </p:spPr>
        <p:txBody>
          <a:bodyPr/>
          <a:lstStyle/>
          <a:p>
            <a:pPr eaLnBrk="1" hangingPunct="1"/>
            <a:r>
              <a:rPr lang="ru-RU" smtClean="0"/>
              <a:t>Духовно-нравственное развитие и воспитание обучающихся должны быть интегрированы в основные виды деятельности обучающихся: урочную, внеурочную, внешкольную и общественно полезную.</a:t>
            </a:r>
          </a:p>
          <a:p>
            <a:pPr eaLnBrk="1" hangingPunct="1"/>
            <a:r>
              <a:rPr lang="ru-RU" smtClean="0"/>
              <a:t>Необходима </a:t>
            </a:r>
            <a:r>
              <a:rPr lang="ru-RU" b="1" smtClean="0"/>
              <a:t>интегративность программ духовно-нравственного воспитания. 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ОСНОВНЫЕ ЛИНИИ СО-ОРГАНИЗАЦИИ  В ШКОЛЕ: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 smtClean="0"/>
              <a:t>1.Основного и дополнительного образования</a:t>
            </a:r>
            <a:r>
              <a:rPr lang="ru-RU" dirty="0" smtClean="0"/>
              <a:t>: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 </a:t>
            </a:r>
            <a:r>
              <a:rPr lang="ru-RU" i="1" dirty="0" smtClean="0"/>
              <a:t>интегрированные уроки</a:t>
            </a:r>
            <a:r>
              <a:rPr lang="ru-RU" dirty="0" smtClean="0"/>
              <a:t> (урок-спектакль, урок-игра, урок-концерт), </a:t>
            </a:r>
            <a:r>
              <a:rPr lang="ru-RU" i="1" dirty="0" smtClean="0"/>
              <a:t>элективные курсы, факультативы</a:t>
            </a:r>
            <a:r>
              <a:rPr lang="ru-RU" dirty="0" smtClean="0"/>
              <a:t>, проводимые в учебное время, но на основе принципов дополнительного образования детей;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творческое переосмысление учебной программы и переход к разработке </a:t>
            </a:r>
            <a:r>
              <a:rPr lang="ru-RU" i="1" dirty="0" smtClean="0"/>
              <a:t>авторских образовательных программ</a:t>
            </a:r>
            <a:r>
              <a:rPr lang="ru-RU" dirty="0" smtClean="0"/>
              <a:t>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 smtClean="0"/>
              <a:t>2.Внеучебной и учебной деятельности в свободное от основных уроков время</a:t>
            </a:r>
            <a:r>
              <a:rPr lang="ru-RU" dirty="0" smtClean="0"/>
              <a:t> и как продолжение учебной деятельности, но с расширением содержания того или иного школьного предмета (факультативы, спецкурсы, предметные кружки и др.), проводимые учителями - предметниками.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ru-RU" b="1" dirty="0" smtClean="0"/>
              <a:t>3. Дополнительного образования и </a:t>
            </a:r>
            <a:r>
              <a:rPr lang="ru-RU" b="1" dirty="0" err="1" smtClean="0"/>
              <a:t>внеучебной</a:t>
            </a:r>
            <a:r>
              <a:rPr lang="ru-RU" b="1" dirty="0" smtClean="0"/>
              <a:t> деятельности</a:t>
            </a:r>
            <a:r>
              <a:rPr lang="ru-RU" i="1" dirty="0" smtClean="0"/>
              <a:t> </a:t>
            </a:r>
            <a:r>
              <a:rPr lang="ru-RU" dirty="0" smtClean="0"/>
              <a:t>(концерты, выставки, соревнования и др. общешкольные дела массового характера, праздники) во </a:t>
            </a:r>
            <a:r>
              <a:rPr lang="ru-RU" dirty="0" err="1" smtClean="0"/>
              <a:t>внеучебное</a:t>
            </a:r>
            <a:r>
              <a:rPr lang="ru-RU" dirty="0" smtClean="0"/>
              <a:t> время,</a:t>
            </a:r>
            <a:r>
              <a:rPr lang="ru-RU" b="1" dirty="0" smtClean="0"/>
              <a:t> </a:t>
            </a:r>
            <a:r>
              <a:rPr lang="ru-RU" dirty="0" smtClean="0"/>
              <a:t>через вовлечение не только тех детей, которые ходят в различные творческие объединения, но и их руководителей, педагогов- организаторов, учителей, всех желающих.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Заголовок 1"/>
          <p:cNvSpPr>
            <a:spLocks noGrp="1"/>
          </p:cNvSpPr>
          <p:nvPr>
            <p:ph type="title"/>
          </p:nvPr>
        </p:nvSpPr>
        <p:spPr>
          <a:xfrm>
            <a:off x="539750" y="692150"/>
            <a:ext cx="8229600" cy="1066800"/>
          </a:xfrm>
        </p:spPr>
        <p:txBody>
          <a:bodyPr/>
          <a:lstStyle/>
          <a:p>
            <a:pPr eaLnBrk="1" hangingPunct="1"/>
            <a:r>
              <a:rPr lang="ru-RU" b="1" i="1" smtClean="0"/>
              <a:t>Культурная практика</a:t>
            </a:r>
            <a:endParaRPr 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b="1" i="1" dirty="0" smtClean="0"/>
              <a:t>Культурная практика</a:t>
            </a:r>
            <a:r>
              <a:rPr lang="ru-RU" dirty="0" smtClean="0"/>
              <a:t> - основная педагогическая единица внеурочной деятельности</a:t>
            </a:r>
            <a:r>
              <a:rPr lang="ru-RU" i="1" dirty="0" smtClean="0"/>
              <a:t>, </a:t>
            </a:r>
            <a:r>
              <a:rPr lang="ru-RU" dirty="0" smtClean="0"/>
              <a:t>представляющая собой организуемое педагогами и воспитанниками </a:t>
            </a:r>
            <a:r>
              <a:rPr lang="ru-RU" b="1" dirty="0" smtClean="0">
                <a:solidFill>
                  <a:srgbClr val="FF0000"/>
                </a:solidFill>
              </a:rPr>
              <a:t>культурное событие</a:t>
            </a:r>
            <a:r>
              <a:rPr lang="ru-RU" dirty="0" smtClean="0"/>
              <a:t>, участие в котором помещает их в меняющиеся культурные среды, расширяет их опыт конструктивного, обучаемого, творческого поведения в культуре. Является основной педагогической единицей внеурочной деятельности.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ru-RU" dirty="0" smtClean="0"/>
              <a:t>Цикл поколений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33768"/>
          </a:xfrm>
        </p:spPr>
        <p:txBody>
          <a:bodyPr>
            <a:normAutofit fontScale="92500"/>
          </a:bodyPr>
          <a:lstStyle/>
          <a:p>
            <a:r>
              <a:rPr lang="ru-RU" sz="4800" b="1" dirty="0" smtClean="0"/>
              <a:t>Молчаливое поколение </a:t>
            </a:r>
            <a:r>
              <a:rPr lang="ru-RU" sz="3300" b="1" dirty="0" smtClean="0"/>
              <a:t>(«зима», «художники»)</a:t>
            </a:r>
          </a:p>
          <a:p>
            <a:pPr marL="0" indent="0">
              <a:buNone/>
            </a:pPr>
            <a:r>
              <a:rPr lang="ru-RU" i="1" dirty="0"/>
              <a:t>Годы </a:t>
            </a:r>
            <a:r>
              <a:rPr lang="ru-RU" i="1" dirty="0" smtClean="0"/>
              <a:t>рождения </a:t>
            </a:r>
            <a:r>
              <a:rPr lang="ru-RU" dirty="0"/>
              <a:t> </a:t>
            </a:r>
            <a:r>
              <a:rPr lang="ru-RU" dirty="0" smtClean="0"/>
              <a:t>– 1923-1943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i="1" dirty="0"/>
              <a:t>Их ценности продолжали формироваться</a:t>
            </a:r>
            <a:r>
              <a:rPr lang="ru-RU" dirty="0"/>
              <a:t> до </a:t>
            </a:r>
            <a:r>
              <a:rPr lang="ru-RU" dirty="0" smtClean="0"/>
              <a:t>1953 </a:t>
            </a:r>
            <a:r>
              <a:rPr lang="ru-RU" dirty="0"/>
              <a:t>года.</a:t>
            </a:r>
          </a:p>
          <a:p>
            <a:pPr marL="0" indent="0">
              <a:buNone/>
            </a:pPr>
            <a:r>
              <a:rPr lang="ru-RU" i="1" dirty="0"/>
              <a:t>События, сформировавшие ценности:</a:t>
            </a:r>
            <a:r>
              <a:rPr lang="ru-RU" dirty="0"/>
              <a:t> </a:t>
            </a:r>
            <a:r>
              <a:rPr lang="ru-RU" dirty="0" smtClean="0"/>
              <a:t>сталинские репрессии, Вторая мировая война, послевоенное восстановление, открытие антибиотиков.</a:t>
            </a:r>
            <a:endParaRPr lang="ru-RU" dirty="0"/>
          </a:p>
          <a:p>
            <a:pPr marL="0" indent="0">
              <a:buNone/>
            </a:pPr>
            <a:r>
              <a:rPr lang="ru-RU" i="1" dirty="0"/>
              <a:t>Ценности:</a:t>
            </a:r>
            <a:r>
              <a:rPr lang="ru-RU" dirty="0"/>
              <a:t> </a:t>
            </a:r>
            <a:r>
              <a:rPr lang="ru-RU" dirty="0" smtClean="0"/>
              <a:t>преданность, соблюдение правил, законов, уважение к должности и статусу, честь, </a:t>
            </a:r>
            <a:r>
              <a:rPr lang="ru-RU" dirty="0" smtClean="0"/>
              <a:t>терпение.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40552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Заголовок 1"/>
          <p:cNvSpPr>
            <a:spLocks noGrp="1"/>
          </p:cNvSpPr>
          <p:nvPr>
            <p:ph type="title"/>
          </p:nvPr>
        </p:nvSpPr>
        <p:spPr>
          <a:xfrm>
            <a:off x="468313" y="333375"/>
            <a:ext cx="8229600" cy="1066800"/>
          </a:xfrm>
        </p:spPr>
        <p:txBody>
          <a:bodyPr/>
          <a:lstStyle/>
          <a:p>
            <a:pPr eaLnBrk="1" hangingPunct="1"/>
            <a:r>
              <a:rPr lang="ru-RU" smtClean="0"/>
              <a:t>Социальная практика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305425"/>
          </a:xfrm>
        </p:spPr>
        <p:txBody>
          <a:bodyPr>
            <a:normAutofit fontScale="92500"/>
          </a:bodyPr>
          <a:lstStyle/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основная педагогическая единица внешкольной деятельности, представляющая собой педагогически моделируемую в реальных условиях </a:t>
            </a:r>
            <a:r>
              <a:rPr lang="ru-RU" b="1" dirty="0" smtClean="0">
                <a:solidFill>
                  <a:srgbClr val="FF0000"/>
                </a:solidFill>
              </a:rPr>
              <a:t>общественно значимую задачу</a:t>
            </a:r>
            <a:r>
              <a:rPr lang="ru-RU" dirty="0" smtClean="0"/>
              <a:t>, участие в решении которой формирует у педагогов и воспитанников социальную компетентность и опыт конструктивного гражданского поведения.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smtClean="0"/>
              <a:t>Социальные практики позволяют школьнику получать опыт нравственно значимого поступка, переводя содержание национальных ценностей в форму их усвоения через общественно значимую деятельность. 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Заголовок 1"/>
          <p:cNvSpPr>
            <a:spLocks noGrp="1"/>
          </p:cNvSpPr>
          <p:nvPr>
            <p:ph type="title"/>
          </p:nvPr>
        </p:nvSpPr>
        <p:spPr>
          <a:xfrm>
            <a:off x="395288" y="476250"/>
            <a:ext cx="8229600" cy="1066800"/>
          </a:xfrm>
        </p:spPr>
        <p:txBody>
          <a:bodyPr/>
          <a:lstStyle/>
          <a:p>
            <a:pPr eaLnBrk="1" hangingPunct="1"/>
            <a:r>
              <a:rPr lang="ru-RU" smtClean="0"/>
              <a:t>Литература:</a:t>
            </a:r>
          </a:p>
        </p:txBody>
      </p:sp>
      <p:sp>
        <p:nvSpPr>
          <p:cNvPr id="37891" name="Содержимое 2"/>
          <p:cNvSpPr>
            <a:spLocks noGrp="1"/>
          </p:cNvSpPr>
          <p:nvPr>
            <p:ph idx="1"/>
          </p:nvPr>
        </p:nvSpPr>
        <p:spPr>
          <a:xfrm>
            <a:off x="457200" y="1412875"/>
            <a:ext cx="8229600" cy="5160963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ru-RU" dirty="0" err="1" smtClean="0"/>
              <a:t>Асмолов</a:t>
            </a:r>
            <a:r>
              <a:rPr lang="ru-RU" dirty="0" smtClean="0"/>
              <a:t> А.Г. Оптика просвещения: </a:t>
            </a:r>
            <a:r>
              <a:rPr lang="ru-RU" dirty="0" err="1" smtClean="0"/>
              <a:t>социоциокультурные</a:t>
            </a:r>
            <a:r>
              <a:rPr lang="ru-RU" dirty="0" smtClean="0"/>
              <a:t> перспективы. 2012 г.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err="1" smtClean="0"/>
              <a:t>Валицкая</a:t>
            </a:r>
            <a:r>
              <a:rPr lang="ru-RU" dirty="0" smtClean="0"/>
              <a:t> А.П. Образование в России: стратегия выбора. СПб., 1998.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err="1" smtClean="0"/>
              <a:t>Валицкая</a:t>
            </a:r>
            <a:r>
              <a:rPr lang="ru-RU" dirty="0" smtClean="0"/>
              <a:t> А.П. Новая школа России: </a:t>
            </a:r>
            <a:r>
              <a:rPr lang="ru-RU" dirty="0" err="1" smtClean="0"/>
              <a:t>культуротворческая</a:t>
            </a:r>
            <a:r>
              <a:rPr lang="ru-RU" dirty="0" smtClean="0"/>
              <a:t> модель. СПб., 2005.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err="1" smtClean="0"/>
              <a:t>Даутова</a:t>
            </a:r>
            <a:r>
              <a:rPr lang="ru-RU" dirty="0" smtClean="0"/>
              <a:t>, О.Б. Шаг к себе: новые вызовы современного образования: Научно-методические материалы/ Под ред. А.П.Тряпицыной.  – СПб.: Изд-во РГПУ им. А.И.Герцена, 2008.  – 149 с. (9, 3 п.л.)</a:t>
            </a:r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ru-RU" dirty="0" err="1" smtClean="0"/>
              <a:t>Даутова</a:t>
            </a:r>
            <a:r>
              <a:rPr lang="ru-RU" dirty="0" smtClean="0"/>
              <a:t>, О.Б. Изменения учебно-познавательной деятельности школьника в образовательном процессе: Монография/ Под ред. А.П.Тряпицыной.  – СПб.: , 2010.  – 300 с. </a:t>
            </a:r>
            <a:r>
              <a:rPr lang="ru-RU" dirty="0" smtClean="0"/>
              <a:t>(20 п.л.) </a:t>
            </a:r>
            <a:endParaRPr lang="ru-RU" dirty="0" smtClean="0"/>
          </a:p>
          <a:p>
            <a:pPr marL="365760" indent="-256032" eaLnBrk="1" fontAlgn="auto" hangingPunct="1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ru-RU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066800"/>
          </a:xfrm>
        </p:spPr>
        <p:txBody>
          <a:bodyPr/>
          <a:lstStyle/>
          <a:p>
            <a:r>
              <a:rPr lang="ru-RU" dirty="0" smtClean="0"/>
              <a:t>Цикл поколений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89752"/>
          </a:xfrm>
        </p:spPr>
        <p:txBody>
          <a:bodyPr>
            <a:normAutofit fontScale="77500" lnSpcReduction="20000"/>
          </a:bodyPr>
          <a:lstStyle/>
          <a:p>
            <a:r>
              <a:rPr lang="ru-RU" sz="4800" b="1" dirty="0" smtClean="0"/>
              <a:t>Поколение </a:t>
            </a:r>
            <a:r>
              <a:rPr lang="ru-RU" sz="4800" b="1" dirty="0" err="1" smtClean="0"/>
              <a:t>бумеров</a:t>
            </a:r>
            <a:r>
              <a:rPr lang="ru-RU" sz="4800" b="1" dirty="0" smtClean="0"/>
              <a:t> </a:t>
            </a:r>
            <a:r>
              <a:rPr lang="ru-RU" sz="3300" b="1" dirty="0" smtClean="0"/>
              <a:t>(«весна», «пророки»)</a:t>
            </a:r>
          </a:p>
          <a:p>
            <a:pPr marL="0" indent="0">
              <a:buNone/>
            </a:pPr>
            <a:r>
              <a:rPr lang="ru-RU" sz="3500" i="1" dirty="0"/>
              <a:t>Годы </a:t>
            </a:r>
            <a:r>
              <a:rPr lang="ru-RU" sz="3500" i="1" dirty="0" smtClean="0"/>
              <a:t>рождения </a:t>
            </a:r>
            <a:r>
              <a:rPr lang="ru-RU" sz="3500" dirty="0"/>
              <a:t> </a:t>
            </a:r>
            <a:r>
              <a:rPr lang="ru-RU" sz="3500" dirty="0" smtClean="0"/>
              <a:t>– 1943-1963</a:t>
            </a:r>
            <a:r>
              <a:rPr lang="ru-RU" sz="3500" dirty="0"/>
              <a:t>.</a:t>
            </a:r>
          </a:p>
          <a:p>
            <a:pPr marL="0" indent="0">
              <a:buNone/>
            </a:pPr>
            <a:r>
              <a:rPr lang="ru-RU" sz="3500" i="1" dirty="0"/>
              <a:t>Их ценности продолжали формироваться</a:t>
            </a:r>
            <a:r>
              <a:rPr lang="ru-RU" sz="3500" dirty="0"/>
              <a:t> до </a:t>
            </a:r>
            <a:r>
              <a:rPr lang="ru-RU" sz="3500" dirty="0" smtClean="0"/>
              <a:t>1973 </a:t>
            </a:r>
            <a:r>
              <a:rPr lang="ru-RU" sz="3500" dirty="0"/>
              <a:t>года.</a:t>
            </a:r>
          </a:p>
          <a:p>
            <a:pPr marL="0" indent="0" algn="just">
              <a:buNone/>
            </a:pPr>
            <a:r>
              <a:rPr lang="ru-RU" sz="3500" i="1" dirty="0"/>
              <a:t>События, сформировавшие ценности:</a:t>
            </a:r>
            <a:r>
              <a:rPr lang="ru-RU" sz="3500" dirty="0"/>
              <a:t>  </a:t>
            </a:r>
            <a:r>
              <a:rPr lang="ru-RU" sz="3500" dirty="0" smtClean="0"/>
              <a:t>«оттепель», покорение космоса, СССР-супердержава, «холодная война», единый стандарты школьного обучения и гарантированность медицинского обслуживания.</a:t>
            </a:r>
            <a:endParaRPr lang="ru-RU" sz="3500" dirty="0"/>
          </a:p>
          <a:p>
            <a:pPr marL="0" indent="0" algn="just">
              <a:buNone/>
            </a:pPr>
            <a:r>
              <a:rPr lang="ru-RU" sz="3500" i="1" dirty="0"/>
              <a:t>Ценности:</a:t>
            </a:r>
            <a:r>
              <a:rPr lang="ru-RU" sz="3500" dirty="0"/>
              <a:t> </a:t>
            </a:r>
            <a:r>
              <a:rPr lang="ru-RU" sz="3500" dirty="0" smtClean="0"/>
              <a:t>оптимизм, заинтересованность в личностном росте и вознаграждении, и при этом коллективизм и командный дух, культ </a:t>
            </a:r>
            <a:r>
              <a:rPr lang="ru-RU" sz="3500" dirty="0" smtClean="0"/>
              <a:t>молодости.</a:t>
            </a:r>
            <a:endParaRPr lang="ru-RU" sz="35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44869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/>
          <a:lstStyle/>
          <a:p>
            <a:r>
              <a:rPr lang="ru-RU" dirty="0" smtClean="0"/>
              <a:t>Цикл поколений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496944" cy="5112568"/>
          </a:xfrm>
        </p:spPr>
        <p:txBody>
          <a:bodyPr>
            <a:normAutofit fontScale="70000" lnSpcReduction="20000"/>
          </a:bodyPr>
          <a:lstStyle/>
          <a:p>
            <a:r>
              <a:rPr lang="ru-RU" sz="4800" b="1" dirty="0" smtClean="0"/>
              <a:t>Поколение Х </a:t>
            </a:r>
            <a:r>
              <a:rPr lang="ru-RU" sz="3300" b="1" dirty="0" smtClean="0"/>
              <a:t>(неизвестное поколение, «дети с ключом на шее», «лето», «кочевники»)</a:t>
            </a:r>
          </a:p>
          <a:p>
            <a:pPr marL="0" indent="0">
              <a:buNone/>
            </a:pPr>
            <a:r>
              <a:rPr lang="ru-RU" sz="3700" i="1" dirty="0" smtClean="0"/>
              <a:t>Годы рождения </a:t>
            </a:r>
            <a:r>
              <a:rPr lang="ru-RU" sz="3700" dirty="0" smtClean="0"/>
              <a:t> – 1963-1983.</a:t>
            </a:r>
          </a:p>
          <a:p>
            <a:pPr marL="0" indent="0">
              <a:buNone/>
            </a:pPr>
            <a:r>
              <a:rPr lang="ru-RU" sz="3700" i="1" dirty="0" smtClean="0"/>
              <a:t>Их ценности продолжали формироваться</a:t>
            </a:r>
            <a:r>
              <a:rPr lang="ru-RU" sz="3700" dirty="0" smtClean="0"/>
              <a:t> до 1993 года.</a:t>
            </a:r>
          </a:p>
          <a:p>
            <a:pPr marL="0" indent="0">
              <a:buNone/>
            </a:pPr>
            <a:r>
              <a:rPr lang="ru-RU" sz="3700" i="1" dirty="0" smtClean="0"/>
              <a:t>События, сформировавшие ценности:</a:t>
            </a:r>
            <a:r>
              <a:rPr lang="ru-RU" sz="3700" dirty="0" smtClean="0"/>
              <a:t>  продолжение «холодной войны», Перестройка, СПИД, наркотики, война в Афганистане.</a:t>
            </a:r>
          </a:p>
          <a:p>
            <a:pPr marL="0" indent="0" algn="just">
              <a:buNone/>
            </a:pPr>
            <a:r>
              <a:rPr lang="ru-RU" sz="3700" i="1" dirty="0" smtClean="0"/>
              <a:t>Ценности:</a:t>
            </a:r>
            <a:r>
              <a:rPr lang="ru-RU" sz="3700" dirty="0" smtClean="0"/>
              <a:t> готовность к изменениям, возможность выбора, глобальная информированность, техническая грамотность, индивидуализм, стремление учиться в течении всей жизни,  </a:t>
            </a:r>
            <a:r>
              <a:rPr lang="ru-RU" sz="3700" dirty="0" err="1" smtClean="0"/>
              <a:t>неформальность</a:t>
            </a:r>
            <a:r>
              <a:rPr lang="ru-RU" sz="3700" dirty="0" smtClean="0"/>
              <a:t> взглядов, поиск эмоций, прагматизм, надежда на себя, равноправие </a:t>
            </a:r>
            <a:r>
              <a:rPr lang="ru-RU" sz="3700" dirty="0" smtClean="0"/>
              <a:t>полов.</a:t>
            </a:r>
            <a:endParaRPr lang="ru-RU" sz="3700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488606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/>
          <a:lstStyle/>
          <a:p>
            <a:r>
              <a:rPr lang="ru-RU" dirty="0" smtClean="0"/>
              <a:t>Цикл поколений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12776"/>
            <a:ext cx="8568952" cy="5112568"/>
          </a:xfrm>
        </p:spPr>
        <p:txBody>
          <a:bodyPr>
            <a:normAutofit fontScale="55000" lnSpcReduction="20000"/>
          </a:bodyPr>
          <a:lstStyle/>
          <a:p>
            <a:r>
              <a:rPr lang="ru-RU" sz="7500" b="1" dirty="0"/>
              <a:t>Поколение Y </a:t>
            </a:r>
            <a:r>
              <a:rPr lang="ru-RU" sz="5100" b="1" dirty="0"/>
              <a:t>(также названо поколением Сети и </a:t>
            </a:r>
            <a:r>
              <a:rPr lang="ru-RU" sz="5100" b="1" dirty="0" smtClean="0"/>
              <a:t>поколением Миллениум, «осень», «герои»)</a:t>
            </a:r>
            <a:endParaRPr lang="ru-RU" sz="5100" dirty="0"/>
          </a:p>
          <a:p>
            <a:pPr marL="0" indent="0">
              <a:buNone/>
            </a:pPr>
            <a:r>
              <a:rPr lang="ru-RU" sz="4900" i="1" dirty="0"/>
              <a:t>Годы рождения – </a:t>
            </a:r>
            <a:r>
              <a:rPr lang="ru-RU" sz="4900" dirty="0"/>
              <a:t>1983-2003.</a:t>
            </a:r>
          </a:p>
          <a:p>
            <a:pPr marL="0" indent="0">
              <a:buNone/>
            </a:pPr>
            <a:r>
              <a:rPr lang="ru-RU" sz="4900" i="1" dirty="0"/>
              <a:t>Их ценности </a:t>
            </a:r>
            <a:r>
              <a:rPr lang="ru-RU" sz="4900" dirty="0"/>
              <a:t>продолжают формироваться и сейчас.</a:t>
            </a:r>
          </a:p>
          <a:p>
            <a:pPr marL="0" indent="0">
              <a:buNone/>
            </a:pPr>
            <a:r>
              <a:rPr lang="ru-RU" sz="4900" i="1" dirty="0"/>
              <a:t>События, сформировавшие ценности: </a:t>
            </a:r>
            <a:r>
              <a:rPr lang="ru-RU" sz="4900" dirty="0"/>
              <a:t>распад СССР, теракты и военные конфликты, атипичная пневмония, развитие цифровых технологий. Мобильные телефоны и интернет – их привычная действительность. Эпоха брендов.</a:t>
            </a:r>
          </a:p>
          <a:p>
            <a:pPr marL="0" indent="0">
              <a:buNone/>
            </a:pPr>
            <a:r>
              <a:rPr lang="ru-RU" sz="4900" i="1" dirty="0"/>
              <a:t>Ценности: </a:t>
            </a:r>
            <a:r>
              <a:rPr lang="ru-RU" sz="4900" dirty="0"/>
              <a:t>гражданский долг и мораль, ответственность, но при этом </a:t>
            </a:r>
            <a:r>
              <a:rPr lang="ru-RU" sz="4900" dirty="0" smtClean="0"/>
              <a:t>наивность </a:t>
            </a:r>
            <a:r>
              <a:rPr lang="ru-RU" sz="4900" dirty="0"/>
              <a:t>и умение подчиняться. На первый план для поколения Y выходит немедленное вознаграждение.</a:t>
            </a:r>
          </a:p>
        </p:txBody>
      </p:sp>
    </p:spTree>
    <p:extLst>
      <p:ext uri="{BB962C8B-B14F-4D97-AF65-F5344CB8AC3E}">
        <p14:creationId xmlns:p14="http://schemas.microsoft.com/office/powerpoint/2010/main" xmlns="" val="4975813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229600" cy="1066800"/>
          </a:xfrm>
        </p:spPr>
        <p:txBody>
          <a:bodyPr/>
          <a:lstStyle/>
          <a:p>
            <a:r>
              <a:rPr lang="ru-RU" dirty="0" smtClean="0"/>
              <a:t>Цикл поколений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340768"/>
            <a:ext cx="8568952" cy="5040560"/>
          </a:xfrm>
        </p:spPr>
        <p:txBody>
          <a:bodyPr>
            <a:normAutofit fontScale="70000" lnSpcReduction="20000"/>
          </a:bodyPr>
          <a:lstStyle/>
          <a:p>
            <a:r>
              <a:rPr lang="ru-RU" sz="5900" b="1" dirty="0"/>
              <a:t>Поколение </a:t>
            </a:r>
            <a:r>
              <a:rPr lang="en-US" sz="5900" b="1" dirty="0"/>
              <a:t>Z</a:t>
            </a:r>
            <a:r>
              <a:rPr lang="ru-RU" sz="5900" b="1" dirty="0" smtClean="0"/>
              <a:t> </a:t>
            </a:r>
            <a:r>
              <a:rPr lang="ru-RU" sz="4500" b="1" dirty="0" smtClean="0"/>
              <a:t>(«зима», «художники»)</a:t>
            </a:r>
            <a:endParaRPr lang="en-US" sz="4500" b="1" dirty="0" smtClean="0"/>
          </a:p>
          <a:p>
            <a:pPr marL="0" indent="0">
              <a:buNone/>
            </a:pPr>
            <a:r>
              <a:rPr lang="ru-RU" sz="4500" i="1" dirty="0" smtClean="0"/>
              <a:t>Годы </a:t>
            </a:r>
            <a:r>
              <a:rPr lang="ru-RU" sz="4500" i="1" dirty="0"/>
              <a:t>рождения – </a:t>
            </a:r>
            <a:r>
              <a:rPr lang="en-US" sz="4500" dirty="0" smtClean="0"/>
              <a:t>2003</a:t>
            </a:r>
            <a:r>
              <a:rPr lang="ru-RU" sz="4500" dirty="0" smtClean="0"/>
              <a:t>-20</a:t>
            </a:r>
            <a:r>
              <a:rPr lang="en-US" sz="4500" dirty="0" smtClean="0"/>
              <a:t>2</a:t>
            </a:r>
            <a:r>
              <a:rPr lang="ru-RU" sz="4500" dirty="0" smtClean="0"/>
              <a:t>3</a:t>
            </a:r>
            <a:r>
              <a:rPr lang="ru-RU" sz="4500" dirty="0"/>
              <a:t>.</a:t>
            </a:r>
          </a:p>
          <a:p>
            <a:pPr marL="0" indent="0">
              <a:buNone/>
            </a:pPr>
            <a:r>
              <a:rPr lang="ru-RU" sz="4500" i="1" dirty="0"/>
              <a:t>Их ценности </a:t>
            </a:r>
            <a:r>
              <a:rPr lang="ru-RU" sz="4500" dirty="0" smtClean="0"/>
              <a:t> будут формироваться до 2033 года.</a:t>
            </a:r>
            <a:endParaRPr lang="ru-RU" sz="4500" dirty="0"/>
          </a:p>
          <a:p>
            <a:pPr marL="0" indent="0" algn="just">
              <a:buNone/>
            </a:pPr>
            <a:r>
              <a:rPr lang="ru-RU" sz="4500" i="1" dirty="0"/>
              <a:t>События, сформировавшие ценности: </a:t>
            </a:r>
            <a:r>
              <a:rPr lang="ru-RU" sz="4500" dirty="0" smtClean="0"/>
              <a:t>усиление государственной власти, слияния и поглощения,  </a:t>
            </a:r>
            <a:r>
              <a:rPr lang="ru-RU" sz="4500" dirty="0"/>
              <a:t>теракты и </a:t>
            </a:r>
            <a:r>
              <a:rPr lang="ru-RU" sz="4500" dirty="0" smtClean="0"/>
              <a:t>эпидемии, слабое погибает – сильное крепчает. </a:t>
            </a:r>
          </a:p>
          <a:p>
            <a:pPr marL="0" indent="0">
              <a:buNone/>
            </a:pPr>
            <a:r>
              <a:rPr lang="ru-RU" sz="4500" i="1" dirty="0" smtClean="0"/>
              <a:t>Ценности</a:t>
            </a:r>
            <a:r>
              <a:rPr lang="ru-RU" sz="4500" i="1" dirty="0"/>
              <a:t>: </a:t>
            </a:r>
            <a:r>
              <a:rPr lang="ru-RU" sz="4400" dirty="0"/>
              <a:t>преданность, соблюдение правил, законов, уважение к должности и статусу, честь, </a:t>
            </a:r>
            <a:r>
              <a:rPr lang="ru-RU" sz="4400" dirty="0" smtClean="0"/>
              <a:t>терпение.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xmlns="" val="508815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281</TotalTime>
  <Words>2234</Words>
  <Application>Microsoft Office PowerPoint</Application>
  <PresentationFormat>Экран (4:3)</PresentationFormat>
  <Paragraphs>313</Paragraphs>
  <Slides>51</Slides>
  <Notes>27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51</vt:i4>
      </vt:variant>
    </vt:vector>
  </HeadingPairs>
  <TitlesOfParts>
    <vt:vector size="52" baseType="lpstr">
      <vt:lpstr>Городская</vt:lpstr>
      <vt:lpstr>Территория счастливого детства… Территория счастливого детства? Территория счастливого детства! </vt:lpstr>
      <vt:lpstr>Вопросы для обсуждения:</vt:lpstr>
      <vt:lpstr>Теория поколений</vt:lpstr>
      <vt:lpstr>Цикл поколений</vt:lpstr>
      <vt:lpstr>Цикл поколений</vt:lpstr>
      <vt:lpstr>Цикл поколений</vt:lpstr>
      <vt:lpstr>Цикл поколений</vt:lpstr>
      <vt:lpstr>Цикл поколений</vt:lpstr>
      <vt:lpstr>Цикл поколений</vt:lpstr>
      <vt:lpstr>Российский ребёнок 21 века</vt:lpstr>
      <vt:lpstr>Вопросы:</vt:lpstr>
      <vt:lpstr>Ценности поколений формируются:</vt:lpstr>
      <vt:lpstr>Дети учатся тому, что они видят вокруг себя</vt:lpstr>
      <vt:lpstr>О подходах к обучению  cовременных детей (Поколение «Z»)</vt:lpstr>
      <vt:lpstr>Слайд 15</vt:lpstr>
      <vt:lpstr>Российский ребёнок 21 века</vt:lpstr>
      <vt:lpstr>Визуальное линейное и структурное мышление  (Прогрессивные матрицы Равена)  </vt:lpstr>
      <vt:lpstr>Визуальное линейное и структурное мышление   (Прогрессивные матрицы Равена)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Российский ребёнок 21 века</vt:lpstr>
      <vt:lpstr>Педагоги и психологи о современных детях</vt:lpstr>
      <vt:lpstr>Современные дети (Кондаков А.М.)</vt:lpstr>
      <vt:lpstr>Современные дети (Кондаков А.М.)</vt:lpstr>
      <vt:lpstr>Современные дети (Кондаков А.М.)</vt:lpstr>
      <vt:lpstr>Современные дети (Кондаков А.М.)</vt:lpstr>
      <vt:lpstr>Современные дети</vt:lpstr>
      <vt:lpstr>Что можно менять в образовании?</vt:lpstr>
      <vt:lpstr> Матрица личностной зрелости</vt:lpstr>
      <vt:lpstr>Идентичность  личности: много – «Я» </vt:lpstr>
      <vt:lpstr>Слайд 44</vt:lpstr>
      <vt:lpstr>Условия  достижения личностного, бытийного способа существования школьника </vt:lpstr>
      <vt:lpstr>Что меняется?</vt:lpstr>
      <vt:lpstr>Интегративность программ воспитания</vt:lpstr>
      <vt:lpstr>ОСНОВНЫЕ ЛИНИИ СО-ОРГАНИЗАЦИИ  В ШКОЛЕ: </vt:lpstr>
      <vt:lpstr>Культурная практика</vt:lpstr>
      <vt:lpstr>Социальная практика</vt:lpstr>
      <vt:lpstr>Литература: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Дополнительное профессиональное педагогическое образование в контексте «теории поколений»</dc:title>
  <dc:creator>РТЦ4</dc:creator>
  <cp:lastModifiedBy>Оля</cp:lastModifiedBy>
  <cp:revision>24</cp:revision>
  <dcterms:created xsi:type="dcterms:W3CDTF">2014-06-23T11:47:30Z</dcterms:created>
  <dcterms:modified xsi:type="dcterms:W3CDTF">2015-09-22T03:33:21Z</dcterms:modified>
</cp:coreProperties>
</file>