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82" r:id="rId4"/>
    <p:sldId id="291" r:id="rId5"/>
    <p:sldId id="280" r:id="rId6"/>
    <p:sldId id="283" r:id="rId7"/>
    <p:sldId id="284" r:id="rId8"/>
    <p:sldId id="292" r:id="rId9"/>
    <p:sldId id="285" r:id="rId10"/>
    <p:sldId id="286" r:id="rId11"/>
    <p:sldId id="287" r:id="rId12"/>
    <p:sldId id="270" r:id="rId13"/>
    <p:sldId id="288" r:id="rId14"/>
    <p:sldId id="289" r:id="rId15"/>
    <p:sldId id="293" r:id="rId16"/>
    <p:sldId id="290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94622" autoAdjust="0"/>
  </p:normalViewPr>
  <p:slideViewPr>
    <p:cSldViewPr>
      <p:cViewPr varScale="1">
        <p:scale>
          <a:sx n="64" d="100"/>
          <a:sy n="64" d="100"/>
        </p:scale>
        <p:origin x="-114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1" y="1484784"/>
            <a:ext cx="8568953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Жизнь учителя : личностные интересы, культурное и профессиональное самообразование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01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052736"/>
            <a:ext cx="866893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объединяет эти компоненты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жизни учителя?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77587" y="2967335"/>
            <a:ext cx="438883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Общение</a:t>
            </a:r>
            <a:endParaRPr lang="ru-RU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3" y="382012"/>
            <a:ext cx="7920881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Цель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Определить значимость общения в жизни учителя</a:t>
            </a:r>
            <a:endParaRPr lang="ru-RU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446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Общение </a:t>
            </a: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 это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сложнейший, многоуровневый процесс установления и развития отношений между людьми, который представляет собой обмен информацией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20688"/>
            <a:ext cx="5851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Правила общения: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340769"/>
            <a:ext cx="9144000" cy="584775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-Общаться так, чтобы слышать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друг друга</a:t>
            </a:r>
          </a:p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-Получать информацию с первоисточника</a:t>
            </a:r>
          </a:p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-Разборчиво выбирать круг общения</a:t>
            </a:r>
          </a:p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-Повышение профессиональной компетентности только в общении с педагогами высокого мастерства</a:t>
            </a:r>
          </a:p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3" y="382012"/>
            <a:ext cx="7920881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Цель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Определить значимость общения в жизни учителя</a:t>
            </a:r>
            <a:endParaRPr lang="ru-RU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446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260648"/>
            <a:ext cx="9144001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Общение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играет важную роль в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ультурном, профессиональном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самообразовании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  <a:endParaRPr lang="ru-RU" sz="5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личностных интересах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6912" y="548680"/>
            <a:ext cx="7456337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1.БЫЛО ЛИ ИНТЕРЕСНО </a:t>
            </a:r>
          </a:p>
          <a:p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общаться со мной?</a:t>
            </a:r>
          </a:p>
          <a:p>
            <a:endParaRPr lang="ru-RU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2.ПОЛЕЗНА ЛИ БЫЛА </a:t>
            </a:r>
          </a:p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ИНФОРМАЦИЯ?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971600" y="5626993"/>
            <a:ext cx="1440160" cy="826343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494" y="5562749"/>
            <a:ext cx="1566863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99792" y="5562749"/>
            <a:ext cx="16561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Да</a:t>
            </a:r>
            <a:endParaRPr lang="ru-RU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308304" y="5626993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Нет</a:t>
            </a:r>
            <a:endParaRPr lang="ru-RU" sz="4000" b="1" dirty="0"/>
          </a:p>
        </p:txBody>
      </p:sp>
    </p:spTree>
    <p:extLst>
      <p:ext uri="{BB962C8B-B14F-4D97-AF65-F5344CB8AC3E}">
        <p14:creationId xmlns="" xmlns:p14="http://schemas.microsoft.com/office/powerpoint/2010/main" val="140031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41648" y="188640"/>
            <a:ext cx="9152057" cy="794063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Задачи:</a:t>
            </a:r>
          </a:p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1.Определиться с понятием</a:t>
            </a:r>
          </a:p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«л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ичностные интересы» в </a:t>
            </a:r>
          </a:p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жизни учителя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</a:p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2.Определиться с понятием</a:t>
            </a:r>
          </a:p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«к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ультурное самообразование»</a:t>
            </a:r>
          </a:p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3.Определиться с понятием</a:t>
            </a:r>
          </a:p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«профессиональное самообразование»</a:t>
            </a:r>
          </a:p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4.Выяснить что объединяет эти понятия</a:t>
            </a:r>
          </a:p>
          <a:p>
            <a:endParaRPr lang="ru-RU" sz="4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sz="4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188640"/>
            <a:ext cx="9144000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Личностные интересы-</a:t>
            </a:r>
          </a:p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это осознанное положительное отношение </a:t>
            </a:r>
            <a:endParaRPr lang="ru-RU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 </a:t>
            </a: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чему-либо,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побуждающее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человека проявлять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активность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для познания интересующего объекта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32513"/>
            <a:ext cx="6609522" cy="495714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1103"/>
            <a:ext cx="1380334" cy="496855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38071" y="0"/>
            <a:ext cx="89190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Результаты опроса учителей: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24624" y="1340768"/>
            <a:ext cx="9144000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-фотографировать</a:t>
            </a:r>
          </a:p>
          <a:p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-читать газеты</a:t>
            </a:r>
          </a:p>
          <a:p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-ходить в лес </a:t>
            </a:r>
          </a:p>
          <a:p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-ходить на охоту</a:t>
            </a:r>
          </a:p>
          <a:p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-слушать музыку</a:t>
            </a:r>
          </a:p>
          <a:p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-общение с семьей, родными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Культурное самообразование</a:t>
            </a:r>
          </a:p>
          <a:p>
            <a:pPr algn="ctr"/>
            <a:r>
              <a:rPr lang="ru-RU" sz="5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овладение системой </a:t>
            </a: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ценностей, жизненных представлений, образцов поведения, норм, совокупность способов и приемов человеческой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38071" y="0"/>
            <a:ext cx="89190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Результаты опроса учителей: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948690"/>
            <a:ext cx="9144000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-Посещение театров,</a:t>
            </a:r>
          </a:p>
          <a:p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Концертов,музеев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</a:p>
          <a:p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-Чтение книг</a:t>
            </a:r>
          </a:p>
          <a:p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-просмотр телепередач</a:t>
            </a:r>
          </a:p>
          <a:p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-прослушивание музыки</a:t>
            </a:r>
          </a:p>
          <a:p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-общение с друзьями по интересам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30608"/>
            <a:ext cx="7920880" cy="68634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Профессиональное</a:t>
            </a:r>
          </a:p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самообразование-</a:t>
            </a:r>
          </a:p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Овладение общечеловеческим </a:t>
            </a:r>
          </a:p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опытом</a:t>
            </a: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методологическими и специальными знаниями, профессиональными умениями и навыками, необходимыми для совершенствования педагогического процесса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0"/>
            <a:ext cx="603799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Профессиональное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самообразование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" y="1916833"/>
            <a:ext cx="9144000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-Обучение на курсах</a:t>
            </a:r>
          </a:p>
          <a:p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-дистанционное обучение</a:t>
            </a:r>
          </a:p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-чтение специальной </a:t>
            </a:r>
          </a:p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Литературы, предметных </a:t>
            </a:r>
          </a:p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 методических журналов</a:t>
            </a:r>
          </a:p>
          <a:p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-общение с учителями – предметниками, коллегами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284</Words>
  <Application>Microsoft Office PowerPoint</Application>
  <PresentationFormat>Экран (4:3)</PresentationFormat>
  <Paragraphs>71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Сенсей</dc:creator>
  <cp:lastModifiedBy>Учитель</cp:lastModifiedBy>
  <cp:revision>61</cp:revision>
  <dcterms:created xsi:type="dcterms:W3CDTF">2014-02-09T09:24:25Z</dcterms:created>
  <dcterms:modified xsi:type="dcterms:W3CDTF">2014-02-12T04:22:09Z</dcterms:modified>
</cp:coreProperties>
</file>