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2AA9C74-35C1-4FDF-8AC3-AD67967186F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D5001E-E4B7-4F2A-BC9B-3AE03436BCA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14412" y="-642966"/>
            <a:ext cx="10287072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chemeClr val="tx1">
                    <a:lumMod val="85000"/>
                  </a:schemeClr>
                </a:solidFill>
                <a:cs typeface="Arabic Typesetting" pitchFamily="66" charset="-78"/>
              </a:rPr>
              <a:t>Презентация на тему </a:t>
            </a:r>
            <a:br>
              <a:rPr lang="ru-RU" sz="6600" dirty="0" smtClean="0">
                <a:solidFill>
                  <a:schemeClr val="tx1">
                    <a:lumMod val="85000"/>
                  </a:schemeClr>
                </a:solidFill>
                <a:cs typeface="Arabic Typesetting" pitchFamily="66" charset="-78"/>
              </a:rPr>
            </a:br>
            <a:r>
              <a:rPr lang="ru-RU" sz="6600" dirty="0" smtClean="0">
                <a:solidFill>
                  <a:schemeClr val="tx1">
                    <a:lumMod val="85000"/>
                  </a:schemeClr>
                </a:solidFill>
                <a:cs typeface="Arabic Typesetting" pitchFamily="66" charset="-78"/>
              </a:rPr>
              <a:t>«Уроки французского»</a:t>
            </a:r>
            <a:endParaRPr lang="ru-RU" sz="6600" dirty="0">
              <a:solidFill>
                <a:schemeClr val="tx1">
                  <a:lumMod val="85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4500570"/>
            <a:ext cx="3143240" cy="235743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Подготовила ученица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6Б класса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МБУ СОШ №8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Гаврилова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Екатерина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46817_html_111fea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0317"/>
            <a:ext cx="3571868" cy="459768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Задачи.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500174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4000" dirty="0" smtClean="0"/>
              <a:t>Познакомить учащихся с биографией писателя.</a:t>
            </a:r>
          </a:p>
          <a:p>
            <a:pPr marL="742950" indent="-742950" algn="ctr">
              <a:buAutoNum type="arabicPeriod"/>
            </a:pPr>
            <a:r>
              <a:rPr lang="ru-RU" sz="4000" dirty="0" smtClean="0"/>
              <a:t>Развивать умение анализировать художественные произведение.</a:t>
            </a:r>
          </a:p>
          <a:p>
            <a:pPr marL="742950" indent="-742950" algn="ctr">
              <a:buAutoNum type="arabicPeriod"/>
            </a:pPr>
            <a:r>
              <a:rPr lang="ru-RU" sz="4000" dirty="0" smtClean="0"/>
              <a:t>Вспомнить произведение и ответить на вопросы.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14346" y="0"/>
            <a:ext cx="9644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Биография писателя.</a:t>
            </a:r>
            <a:endParaRPr lang="ru-RU" sz="6600" dirty="0"/>
          </a:p>
        </p:txBody>
      </p:sp>
      <p:pic>
        <p:nvPicPr>
          <p:cNvPr id="4" name="Рисунок 3" descr="21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3617778" cy="32861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372" y="857232"/>
            <a:ext cx="46434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Валентин Григорьевич Распутин родился 15 марта 1937 года в крестьянской семье, в селе Усть-Уда Иркутской области. После окончания школы он поступил в Иркутский государственный университет на историко-филологический факультет, работал в молодежной газете внештатным корреспондентом. После окончания университета он продолжил работу в газетах Иркутска и Красноярска. Писал очерки и рассказы.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4500570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 </a:t>
            </a:r>
            <a:r>
              <a:rPr lang="ru-RU" dirty="0"/>
              <a:t>С 1967 года Валентин Распутин является членом Союза писателей. В том же году в Красноярске увидела свет его первая книга рассказов – «Человек с того света». Лучшие произведения Распутина были написаны в 1970-1980-х годах: «Уроки французского», «Живи и помни», «Прощание с Матёрой», «Век живи – век люби», «Пожар». Семь его произведений, в том числе «Уроки французского» и «Живи и помни» были экранизированы.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143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О произведении.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85794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Герой произведения – одиннадцатилетний мальчик, который жил и учился в деревне. Его считали «башковитым» , потому что он был грамотным, а также к нему часто приходили с облигациями: считалось, что у него счастливый глаз. Но в деревне, где жил наш герой, была только начальная школа и поэтому, чтобы продолжить учиться, ему пришлось уехать в райцентр. В это тяжёлое послевоенное время, в период разрухи и голода, его мать наперекор всем несчастьям собрала и отправила сына учиться. В городе он чувствовал голод еще сильнее, потому что в сельской местности легче добыть себе еду, а в городе все нужно покупать. Мальчику пришлось жить у тети Нади. Он страдал малокровием, поэтому каждый день покупал на рубль стакан молока.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школе он учился хорошо, на одни пятёрки, кроме французского языка, ему не давалось произношение. Лидия Михайловна, учительница французского, слушая его, бессильно морщилась и закрывала глаза. Однажды наш герой узнает, что можно заработать деньги, играя в «</a:t>
            </a:r>
            <a:r>
              <a:rPr lang="ru-RU" dirty="0" err="1"/>
              <a:t>чику</a:t>
            </a:r>
            <a:r>
              <a:rPr lang="ru-RU" dirty="0"/>
              <a:t>» , и он начинает играть в эту игру с другими мальчиками. Однако он не позволял себе сильно увлекаться игрой и уходил, как только выигрывал рубль. Но в один день остальные ребята не дали ему уйти с рублем, а заставили играть дальше. Вадик, лучший игрок в «</a:t>
            </a:r>
            <a:r>
              <a:rPr lang="ru-RU" dirty="0" err="1"/>
              <a:t>чику</a:t>
            </a:r>
            <a:r>
              <a:rPr lang="ru-RU" dirty="0"/>
              <a:t>» , спровоцировал драку. На следующий день несчастный деревенский мальчик приходит в школу весь избитый и Лидии Михайловне рассказывают, что случилось.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7000892" y="6286520"/>
            <a:ext cx="1928826" cy="571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214282" y="0"/>
            <a:ext cx="200026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857232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</a:t>
            </a:r>
            <a:r>
              <a:rPr lang="ru-RU" dirty="0"/>
              <a:t>учительница узнала, что мальчик играет на деньги, то вызвала его на разговор, думая, что деньги он тратит на конфеты, а на самом деле он покупал молоко для лечения. У неё сразу изменилось к нему отношение, и она решила заниматься с ним французским отдельно. Учительница приглашала его к себе домой, угощала ужином, но мальчик не ел из гордости и стеснения. Лидия Михайловна, довольно обеспеченная женщина, очень сочувствовала парню и хотела хоть немного окружить его вниманием и заботой, зная, что он голодает. Но он не принимал помощи доброй учительницы. Она пыталась прислать ему посылку с едой, но он отдал ее обратно. Тогда Лидия Михайловна, чтобы дать мальчику шанс иметь деньги, придумывает игру в «</a:t>
            </a:r>
            <a:r>
              <a:rPr lang="ru-RU" dirty="0" err="1"/>
              <a:t>замеряшки</a:t>
            </a:r>
            <a:r>
              <a:rPr lang="ru-RU" dirty="0"/>
              <a:t>» . А он, думая, что такой способ будет «честным» , соглашается и выигрывает. Директор школы посчитал игру с учеником преступлением, совращением, но так и не разобрался по существу, что заставило учительницу на это. Женщина уезжает к себе на Кубань, но она не забыла мальчика и прислала ему посылку с продуктами и даже с яблоками, которые мальчик никогда не пробовал, а видел только на картинках. Лидия Михайловна – добрый и бескорыстный человек. Даже, лишившись работы, она ни в чем не винит мальчика и не забывает о нем.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Творческое задание.</a:t>
            </a:r>
            <a:endParaRPr lang="ru-RU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35729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1.Когда происходят события описываемые в рассказе?</a:t>
            </a:r>
          </a:p>
          <a:p>
            <a:r>
              <a:rPr lang="ru-RU" sz="2400" dirty="0" smtClean="0"/>
              <a:t>2.Для чего мальчик игран с мальчишкам в «</a:t>
            </a:r>
            <a:r>
              <a:rPr lang="ru-RU" sz="2400" dirty="0" err="1" smtClean="0"/>
              <a:t>чику</a:t>
            </a:r>
            <a:r>
              <a:rPr lang="ru-RU" sz="2400" dirty="0" smtClean="0"/>
              <a:t>»?</a:t>
            </a:r>
          </a:p>
          <a:p>
            <a:r>
              <a:rPr lang="ru-RU" sz="2400" dirty="0" smtClean="0"/>
              <a:t>3.Почему Лидия Михайловна уехала к себе домой на Кубань?</a:t>
            </a:r>
          </a:p>
          <a:p>
            <a:r>
              <a:rPr lang="ru-RU" sz="2400" dirty="0" smtClean="0"/>
              <a:t>4.Что мальчик некогда не видел в живую лишь на картинках ?</a:t>
            </a:r>
          </a:p>
          <a:p>
            <a:r>
              <a:rPr lang="ru-RU" sz="2400" dirty="0" smtClean="0"/>
              <a:t>5.Сколько яблок прислала Лидия Михайловна мальчику в посылке ?</a:t>
            </a:r>
          </a:p>
          <a:p>
            <a:r>
              <a:rPr lang="ru-RU" sz="2400" dirty="0" smtClean="0"/>
              <a:t>6.Какой болезнью болел мальчик?</a:t>
            </a:r>
          </a:p>
          <a:p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7148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7.Почему же </a:t>
            </a:r>
            <a:r>
              <a:rPr lang="ru-RU" sz="2400" dirty="0"/>
              <a:t>мы так же, как и перед родителями, всякий раз чувствуем свою вину перед учителями?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</TotalTime>
  <Words>627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Презентация на тему  «Уроки французского»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 «Уроки французского»</dc:title>
  <dc:creator>User</dc:creator>
  <cp:lastModifiedBy>User</cp:lastModifiedBy>
  <cp:revision>12</cp:revision>
  <dcterms:created xsi:type="dcterms:W3CDTF">2014-09-15T11:08:12Z</dcterms:created>
  <dcterms:modified xsi:type="dcterms:W3CDTF">2014-09-15T13:02:22Z</dcterms:modified>
</cp:coreProperties>
</file>