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4" r:id="rId3"/>
    <p:sldId id="257" r:id="rId4"/>
    <p:sldId id="258" r:id="rId5"/>
    <p:sldId id="260" r:id="rId6"/>
    <p:sldId id="261" r:id="rId7"/>
    <p:sldId id="256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08720"/>
            <a:ext cx="59046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Михаил Васильевич Ломоносов</a:t>
            </a:r>
            <a:endParaRPr lang="ru-RU" sz="2400" b="1" i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08720"/>
            <a:ext cx="590465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«Скоро сам узнаешь в школе,</a:t>
            </a:r>
            <a:b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Как архангельский мужик</a:t>
            </a:r>
            <a:b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По своей и Божьей воле</a:t>
            </a:r>
            <a:b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Стал разумен и велик.»</a:t>
            </a:r>
            <a:endParaRPr lang="ru-RU" sz="4000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Н.А.Некрасов «Школьник».</a:t>
            </a:r>
            <a:endParaRPr lang="ru-RU" sz="2400" b="1" i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Л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04048" y="1268760"/>
            <a:ext cx="3744913" cy="468153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8864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Михаил Васильевич Ломоносов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1711 - 1765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Рождённый под хладным небом северной России, с пламенным воображением,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сын бедного рыбака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сделался отцом российского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Красноречия и вдохновенного стихотворства.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                   Н.М.Карамзин.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   </a:t>
            </a:r>
            <a:r>
              <a:rPr lang="ru-RU" dirty="0" smtClean="0">
                <a:solidFill>
                  <a:srgbClr val="CC6600"/>
                </a:solidFill>
              </a:rPr>
              <a:t>        </a:t>
            </a:r>
            <a:endParaRPr lang="ru-RU" dirty="0">
              <a:solidFill>
                <a:srgbClr val="CC6600"/>
              </a:solidFill>
            </a:endParaRPr>
          </a:p>
        </p:txBody>
      </p:sp>
      <p:pic>
        <p:nvPicPr>
          <p:cNvPr id="5" name="Picture 8" descr="анимация-книга-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95536" y="5085184"/>
            <a:ext cx="1533525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Ломонос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332656"/>
            <a:ext cx="4249737" cy="59039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5724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Московский государственный университет.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3" name="Picture 5" descr="Ло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628800"/>
            <a:ext cx="4493598" cy="41769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148064" y="2204864"/>
            <a:ext cx="36724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В 1775 году в Москве по инициативе профессора Ломоносова открывается Московский университет</a:t>
            </a:r>
            <a:endParaRPr lang="ru-RU" sz="3200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180px-Lomonosov_Gra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9" y="476673"/>
            <a:ext cx="4233062" cy="50405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72000" y="155679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«утверждение наук в отечестве».</a:t>
            </a:r>
          </a:p>
          <a:p>
            <a:pPr algn="ctr"/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     Ушёл из жизни М.В. Ломоносов в 1765г., он простудился и умер. Погребён на кладбище Александро-Невской лавры.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Роды литературы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драма                        эпос                           лирика   </a:t>
            </a:r>
            <a:r>
              <a:rPr lang="ru-RU" sz="3200" b="1" dirty="0" smtClean="0">
                <a:latin typeface="Monotype Corsiva" pitchFamily="66" charset="0"/>
              </a:rPr>
              <a:t>          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</a:rPr>
              <a:t>   </a:t>
            </a:r>
            <a:r>
              <a:rPr lang="ru-RU" sz="3200" b="1" dirty="0" smtClean="0">
                <a:latin typeface="Monotype Corsiva" pitchFamily="66" charset="0"/>
              </a:rPr>
              <a:t>                                              </a:t>
            </a:r>
            <a:endParaRPr lang="ru-RU" sz="3200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sz="2400" b="1" i="1" dirty="0" smtClean="0"/>
              <a:t>    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пьесы</a:t>
            </a:r>
            <a:r>
              <a:rPr lang="ru-RU" sz="2400" b="1" i="1" dirty="0" smtClean="0"/>
              <a:t>                               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рассказ        стихотворения  сценки                                  повесть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8" descr="анимация-книга-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584" y="4797152"/>
            <a:ext cx="1533525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tolemy 16centu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76672"/>
            <a:ext cx="4464496" cy="480491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196752"/>
            <a:ext cx="35283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Жил Птолемей в Древней Греции. Он разработал математическую теорию движения планет </a:t>
            </a: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вокруг Земли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 (геоцентрическая система).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operni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9"/>
            <a:ext cx="4036117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105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ГЛУМОВЫ</dc:creator>
  <cp:lastModifiedBy>1</cp:lastModifiedBy>
  <cp:revision>5</cp:revision>
  <dcterms:created xsi:type="dcterms:W3CDTF">2015-09-30T18:29:51Z</dcterms:created>
  <dcterms:modified xsi:type="dcterms:W3CDTF">2015-11-06T15:46:22Z</dcterms:modified>
</cp:coreProperties>
</file>