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C757E4-E51D-49F2-A84B-C797BD261B63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FEBEA1-36AB-44DC-8376-6FEE3749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pPr algn="ctr"/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</a:t>
            </a: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Самый лучший город на Земле!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968" y="1554163"/>
            <a:ext cx="3740464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897856"/>
            <a:ext cx="5715000" cy="38385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4019"/>
            <a:ext cx="7620000" cy="4286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</a:t>
            </a:r>
            <a:r>
              <a:rPr lang="ru-RU" dirty="0" err="1" smtClean="0">
                <a:latin typeface="Adobe Kaiti Std R" pitchFamily="18" charset="-128"/>
                <a:ea typeface="Adobe Kaiti Std R" pitchFamily="18" charset="-128"/>
              </a:rPr>
              <a:t>КульТурные</a:t>
            </a: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места   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</a:t>
            </a:r>
            <a:r>
              <a:rPr lang="ru-RU" dirty="0" err="1" smtClean="0">
                <a:latin typeface="Adobe Kaiti Std R" pitchFamily="18" charset="-128"/>
                <a:ea typeface="Adobe Kaiti Std R" pitchFamily="18" charset="-128"/>
              </a:rPr>
              <a:t>димитровграда</a:t>
            </a: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11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448" y="1554163"/>
            <a:ext cx="7465504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393" y="1554163"/>
            <a:ext cx="3375613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5" y="1564481"/>
            <a:ext cx="6762750" cy="45053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174" y="1554163"/>
            <a:ext cx="6794051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7288301" cy="414340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Страничка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    в   Контакте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102" y="1554163"/>
            <a:ext cx="4350196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                    Герб 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города Димитровграда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66" y="1554163"/>
            <a:ext cx="3876267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Я люблю свой город!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7715304" cy="21882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     Викторина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9889" y="1554163"/>
            <a:ext cx="4556621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571612"/>
            <a:ext cx="3341465" cy="46434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Старое 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 название города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Самое известное 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дерево нашего города?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25" y="2116931"/>
            <a:ext cx="5238750" cy="34004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       Путешествие</a:t>
            </a:r>
            <a:br>
              <a:rPr lang="ru-RU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            по улицам города</a:t>
            </a:r>
            <a:endParaRPr lang="ru-RU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267" y="1554163"/>
            <a:ext cx="6059865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572296" cy="43815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941" y="1554163"/>
            <a:ext cx="6792518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443</TotalTime>
  <Words>29</Words>
  <Application>Microsoft Office PowerPoint</Application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      Самый лучший город на Земле!</vt:lpstr>
      <vt:lpstr>                Викторина</vt:lpstr>
      <vt:lpstr>                           Старое              название города</vt:lpstr>
      <vt:lpstr>           Самое известное     дерево нашего города? </vt:lpstr>
      <vt:lpstr>                  Путешествие             по улицам города</vt:lpstr>
      <vt:lpstr>Слайд 6</vt:lpstr>
      <vt:lpstr>Слайд 7</vt:lpstr>
      <vt:lpstr>Слайд 8</vt:lpstr>
      <vt:lpstr>Слайд 9</vt:lpstr>
      <vt:lpstr>Слайд 10</vt:lpstr>
      <vt:lpstr>Слайд 11</vt:lpstr>
      <vt:lpstr>       КульТурные места               димитровграда </vt:lpstr>
      <vt:lpstr>Слайд 13</vt:lpstr>
      <vt:lpstr>Слайд 14</vt:lpstr>
      <vt:lpstr>Слайд 15</vt:lpstr>
      <vt:lpstr>Слайд 16</vt:lpstr>
      <vt:lpstr>                  Страничка                в   Контакте</vt:lpstr>
      <vt:lpstr>                               Герб     города Димитровграда</vt:lpstr>
      <vt:lpstr>     Я люблю свой город!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Григорий</dc:creator>
  <cp:lastModifiedBy>Григорий</cp:lastModifiedBy>
  <cp:revision>46</cp:revision>
  <dcterms:created xsi:type="dcterms:W3CDTF">2015-09-08T14:46:19Z</dcterms:created>
  <dcterms:modified xsi:type="dcterms:W3CDTF">2015-10-29T02:13:46Z</dcterms:modified>
</cp:coreProperties>
</file>