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8B60B-CE08-4AD2-8B77-EE57E9FC9C07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D587-87ED-431C-881D-5C0A31528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pmehFgPD6g" TargetMode="External"/><Relationship Id="rId7" Type="http://schemas.openxmlformats.org/officeDocument/2006/relationships/hyperlink" Target="https://www.youtube.com/watch?v=5s1d323CrPI&amp;feature=youtu.b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8vunwocWxNY&amp;feature=youtu.be" TargetMode="External"/><Relationship Id="rId5" Type="http://schemas.openxmlformats.org/officeDocument/2006/relationships/hyperlink" Target="https://youtu.be/6By3NORUT-s" TargetMode="External"/><Relationship Id="rId4" Type="http://schemas.openxmlformats.org/officeDocument/2006/relationships/hyperlink" Target="https://www.youtube.com/watch?v=Va1Ut7DJ7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7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5" name="TextBox 4"/>
          <p:cNvSpPr txBox="1"/>
          <p:nvPr/>
        </p:nvSpPr>
        <p:spPr>
          <a:xfrm>
            <a:off x="323528" y="1484784"/>
            <a:ext cx="882047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ООО племенной завод "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Большемурашкинский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". </a:t>
            </a:r>
          </a:p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Фильм к 90 -</a:t>
            </a:r>
            <a:r>
              <a:rPr lang="ru-RU" sz="2800" b="1" i="1" dirty="0" err="1" smtClean="0">
                <a:solidFill>
                  <a:schemeClr val="tx2">
                    <a:lumMod val="75000"/>
                  </a:schemeClr>
                </a:solidFill>
              </a:rPr>
              <a:t>летию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 хозяйства "Хлеб всему голова".</a:t>
            </a:r>
          </a:p>
          <a:p>
            <a:endParaRPr lang="ru-RU" sz="28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1.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https://www.youtube.com/watch?v=lpmehFgPD6g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2.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https://www.youtube.com/watch?v=Va1Ut7DJ7GY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3.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5"/>
              </a:rPr>
              <a:t>https://youtu.be/6By3NORUT-s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4.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6"/>
              </a:rPr>
              <a:t>https://www.youtube.com/watch?v=8vunwocWxNY&amp;feature=youtu.be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Часть 5.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hlinkClick r:id="rId7"/>
              </a:rPr>
              <a:t>https://www.youtube.com/watch?v=5s1d323CrPI&amp;feature=youtu.be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9</cp:revision>
  <dcterms:created xsi:type="dcterms:W3CDTF">2015-11-04T17:37:17Z</dcterms:created>
  <dcterms:modified xsi:type="dcterms:W3CDTF">2015-11-08T15:15:15Z</dcterms:modified>
</cp:coreProperties>
</file>