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9" r:id="rId5"/>
    <p:sldId id="262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7" autoAdjust="0"/>
    <p:restoredTop sz="94660"/>
  </p:normalViewPr>
  <p:slideViewPr>
    <p:cSldViewPr>
      <p:cViewPr>
        <p:scale>
          <a:sx n="50" d="100"/>
          <a:sy n="50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391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897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351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54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736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710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776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096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919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503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50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494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224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088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051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47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242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011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537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16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172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626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BC95-56BB-4AB5-93DB-239E6713134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C205-B2EF-487F-942A-522756350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F969-19D1-4643-9A77-6BE964679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154E-BA64-43D2-A0B5-1B825CB784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1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0" y="292867"/>
            <a:ext cx="8930280" cy="62722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47664" y="340613"/>
            <a:ext cx="3675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 О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sz="4400" b="1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7393" y="1110054"/>
            <a:ext cx="40847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Т 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Я Н К 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1786" y="1824595"/>
            <a:ext cx="561041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 Р Х Е О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Л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О Г И Я</a:t>
            </a:r>
            <a:endParaRPr lang="ru-RU" sz="4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786" y="2557992"/>
            <a:ext cx="3547486" cy="11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К АМ Е Н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  <a:endParaRPr lang="ru-RU" sz="800" dirty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5420" y="3429000"/>
            <a:ext cx="57585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-15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М </a:t>
            </a:r>
            <a:r>
              <a:rPr lang="ru-RU" sz="4400" b="1" spc="-15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А Й К О П С К А Я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	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2694" y="4181721"/>
            <a:ext cx="6316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В </a:t>
            </a:r>
            <a:r>
              <a:rPr lang="ru-RU" sz="4400" b="1" spc="3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Е</a:t>
            </a:r>
            <a:r>
              <a:rPr lang="ru-RU" sz="4400" b="1" spc="3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С </a:t>
            </a:r>
            <a:r>
              <a:rPr lang="ru-RU" sz="4400" b="1" spc="-15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Е Л О В С К И Й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	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80528" y="4949814"/>
            <a:ext cx="556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-15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П О С 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Е Л  Е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Н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И 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3700" y="5795692"/>
            <a:ext cx="3945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Б Р О Н З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Ы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	</a:t>
            </a:r>
            <a:r>
              <a:rPr lang="ru-RU" dirty="0" smtClean="0">
                <a:effectLst/>
                <a:latin typeface="Times New Roman"/>
                <a:ea typeface="Calibri"/>
              </a:rPr>
              <a:t>	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6" descr="http://vb2.userdocs.ru/pars_docs/refs/4/3371/3371_html_m474145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8" b="89947" l="3511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22"/>
          <a:stretch/>
        </p:blipFill>
        <p:spPr bwMode="auto">
          <a:xfrm flipH="1">
            <a:off x="213720" y="156388"/>
            <a:ext cx="1858253" cy="164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79" b="95843" l="370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4709" y="156388"/>
            <a:ext cx="2612794" cy="322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proxy2974.my-addr.org/myaddrproxy.php/http/2.bp.blogspot.com/-ehIwtsuanYE/VKUVFYSNjPI/AAAAAAAAGNg/-hh3gDMhyYw/s1600/_dom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12" b="100000" l="0" r="97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2" t="21458" b="18862"/>
          <a:stretch/>
        </p:blipFill>
        <p:spPr bwMode="auto">
          <a:xfrm rot="3075769">
            <a:off x="812982" y="3465696"/>
            <a:ext cx="920413" cy="1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Орудия труда и керамика фатьяновской культуры 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3094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57" y="5060782"/>
            <a:ext cx="2441824" cy="18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71973" y="447536"/>
            <a:ext cx="15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7945" y="1233164"/>
            <a:ext cx="4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261" y="1912509"/>
            <a:ext cx="4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261" y="2709567"/>
            <a:ext cx="4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5971" y="3552110"/>
            <a:ext cx="4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5529" y="4258196"/>
            <a:ext cx="4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8637" y="5060433"/>
            <a:ext cx="4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261" y="5933280"/>
            <a:ext cx="4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75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69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662" y="260648"/>
            <a:ext cx="90364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Дольменная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культура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2700 до 1400 г. до н.э.</a:t>
            </a:r>
          </a:p>
          <a:p>
            <a:pPr lvl="0" algn="ctr">
              <a:spcBef>
                <a:spcPts val="1800"/>
              </a:spcBef>
            </a:pPr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Вопросы урока:</a:t>
            </a:r>
          </a:p>
          <a:p>
            <a:pPr marL="723900" lvl="0" indent="36195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Что гласят легенды о </a:t>
            </a:r>
            <a:r>
              <a:rPr lang="ru-RU" sz="28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ДОЛЬМЕНАХ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?</a:t>
            </a:r>
            <a:endParaRPr lang="ru-RU" sz="2800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723900" lvl="0" indent="36195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Что такое </a:t>
            </a:r>
            <a:r>
              <a:rPr lang="ru-RU" sz="28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ДОЛЬМЕН?</a:t>
            </a:r>
            <a:endParaRPr lang="ru-RU" sz="2800" u="sng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723900" lvl="0" indent="36195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Из каких материалов строили </a:t>
            </a:r>
            <a:r>
              <a:rPr lang="ru-RU" sz="28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ДОЛЬМЕНЫ?</a:t>
            </a:r>
            <a:endParaRPr lang="ru-RU" sz="2800" u="sng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723900" lvl="0" indent="36195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Для каких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целей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их возводили?</a:t>
            </a:r>
            <a:endParaRPr lang="ru-RU" sz="28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723900" lvl="0" indent="36195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Типы </a:t>
            </a:r>
            <a:r>
              <a:rPr lang="ru-RU" sz="28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ДОЛЬМЕНОВ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(сколько и какие?)</a:t>
            </a:r>
            <a:endParaRPr lang="ru-RU" sz="28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723900" lvl="0" indent="361950" algn="ctr"/>
            <a:endParaRPr lang="ru-RU" sz="32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ushadolmena.ru/img/d_Svyatomi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375370" y="4509120"/>
            <a:ext cx="2540446" cy="182813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rum.arimoya.info/attachments/929364_original-jpg.19019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90" y="4509120"/>
            <a:ext cx="3035659" cy="182813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t.tourbina.ru/photos.3/4/6/466235/big.photo/Dolme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12" y="4509119"/>
            <a:ext cx="2437519" cy="182813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6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69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5864"/>
            <a:ext cx="86409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З</a:t>
            </a:r>
            <a:r>
              <a:rPr lang="ru-RU" sz="4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адание №1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(5-7мин.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а выполнение)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 №1.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Читать текст, стр.30-31 - пункт 1. По </a:t>
            </a:r>
            <a:r>
              <a:rPr lang="ru-RU" sz="2800" dirty="0" smtClean="0">
                <a:latin typeface="Times New Roman"/>
                <a:ea typeface="Times New Roman"/>
              </a:rPr>
              <a:t>нему </a:t>
            </a:r>
            <a:r>
              <a:rPr lang="ru-RU" sz="2800" dirty="0">
                <a:latin typeface="Times New Roman"/>
                <a:ea typeface="Times New Roman"/>
              </a:rPr>
              <a:t>с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оставить тезисный план.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 № 2.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Читать текст, стр. 31- 32 пункт 2. Выбрать и  выписать слова, выделенные курсивом. Дать им определения или характеристику. Выделить типы  дольменов.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 № 3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 Читать  текст, стр. 32-33, «составные дольмены и дольмены – монолиты». Составить вопросы, ответы на которые можно найти в тексте.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 № 4.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Со стр. 31 - 33 – выписать места нахождения 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дольменных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групп на территории Краснодарского края.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6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69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	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											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65864"/>
            <a:ext cx="87129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4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З</a:t>
            </a:r>
            <a:r>
              <a:rPr lang="ru-RU" sz="4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адание №2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(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</a:rPr>
              <a:t>5-7мин. на выполнение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  <a:endParaRPr lang="ru-RU" sz="4800" b="1" i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 №1.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Выполнить рисунок дольмена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"/>
            </a:pPr>
            <a:r>
              <a:rPr lang="ru-RU" sz="2800" dirty="0" smtClean="0">
                <a:latin typeface="Times New Roman"/>
                <a:ea typeface="Times New Roman"/>
              </a:rPr>
              <a:t>Подумать</a:t>
            </a:r>
            <a:r>
              <a:rPr lang="ru-RU" sz="2800" dirty="0">
                <a:latin typeface="Times New Roman"/>
                <a:ea typeface="Times New Roman"/>
              </a:rPr>
              <a:t>, какие ещё можно использовать источники для получения информации о дольменах, и почему (пояснить)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 №2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 Составить план будущей статьи: «Что могут рассказать нам дольмены?»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Группа№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3.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Сформулировать ответы на поставленные в начале урока вопросы.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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Группа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№4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Сделать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выводы: «Нужна ли современным людям информация о дольменах. Почему? Что дают нам эти знания?»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60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69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				</a:t>
            </a:r>
          </a:p>
          <a:p>
            <a:pPr algn="ctr"/>
            <a:r>
              <a:rPr lang="ru-RU" dirty="0"/>
              <a:t>							</a:t>
            </a:r>
          </a:p>
          <a:p>
            <a:pPr algn="ctr"/>
            <a:r>
              <a:rPr lang="ru-RU" dirty="0"/>
              <a:t>										</a:t>
            </a:r>
          </a:p>
          <a:p>
            <a:pPr algn="ctr"/>
            <a:r>
              <a:rPr lang="ru-RU" dirty="0"/>
              <a:t>							</a:t>
            </a:r>
          </a:p>
          <a:p>
            <a:pPr algn="ctr"/>
            <a:r>
              <a:rPr lang="ru-RU" dirty="0"/>
              <a:t>													</a:t>
            </a:r>
          </a:p>
          <a:p>
            <a:pPr algn="ctr"/>
            <a:r>
              <a:rPr lang="ru-RU" dirty="0"/>
              <a:t>													</a:t>
            </a:r>
          </a:p>
          <a:p>
            <a:pPr algn="ctr"/>
            <a:r>
              <a:rPr lang="ru-RU" dirty="0"/>
              <a:t>												</a:t>
            </a:r>
          </a:p>
          <a:p>
            <a:pPr algn="ctr"/>
            <a:r>
              <a:rPr lang="ru-RU" dirty="0"/>
              <a:t>										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63688" y="188640"/>
            <a:ext cx="70567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>
              <a:spcAft>
                <a:spcPts val="0"/>
              </a:spcAft>
            </a:pPr>
            <a:r>
              <a:rPr lang="ru-RU" sz="4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      Рефлексия:</a:t>
            </a:r>
          </a:p>
          <a:p>
            <a:pPr marL="270510" algn="ctr">
              <a:spcAft>
                <a:spcPts val="0"/>
              </a:spcAft>
            </a:pPr>
            <a:endParaRPr lang="ru-RU" sz="4800" b="1" i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270510" algn="just"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Красный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– мне  было трудно, я плохо понял тему.</a:t>
            </a:r>
          </a:p>
          <a:p>
            <a:pPr marL="270510" algn="just">
              <a:spcBef>
                <a:spcPts val="1800"/>
              </a:spcBef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Жёлтый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– я затрудняюсь ответить, так как у меня возникли вопросы по изученному материалу.</a:t>
            </a:r>
          </a:p>
          <a:p>
            <a:pPr marL="270510" algn="just">
              <a:spcBef>
                <a:spcPts val="1800"/>
              </a:spcBef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Зелёный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-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мне урок понравился, было очень интересно и познавательно.</a:t>
            </a:r>
            <a:endParaRPr lang="ru-RU" sz="3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67544" y="1556792"/>
            <a:ext cx="1296144" cy="1224136"/>
          </a:xfrm>
          <a:prstGeom prst="smileyFac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65684" y="3174072"/>
            <a:ext cx="1296144" cy="1224136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465684" y="4826074"/>
            <a:ext cx="1296144" cy="1224136"/>
          </a:xfrm>
          <a:prstGeom prst="smileyFace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6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69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				</a:t>
            </a:r>
          </a:p>
          <a:p>
            <a:pPr algn="ctr"/>
            <a:r>
              <a:rPr lang="ru-RU" dirty="0" smtClean="0"/>
              <a:t>							</a:t>
            </a:r>
          </a:p>
          <a:p>
            <a:pPr algn="ctr"/>
            <a:r>
              <a:rPr lang="ru-RU" dirty="0" smtClean="0"/>
              <a:t>										</a:t>
            </a:r>
          </a:p>
          <a:p>
            <a:pPr algn="ctr"/>
            <a:r>
              <a:rPr lang="ru-RU" dirty="0" smtClean="0"/>
              <a:t>							</a:t>
            </a:r>
          </a:p>
          <a:p>
            <a:pPr algn="ctr"/>
            <a:r>
              <a:rPr lang="ru-RU" dirty="0" smtClean="0"/>
              <a:t>													</a:t>
            </a:r>
          </a:p>
          <a:p>
            <a:pPr algn="ctr"/>
            <a:r>
              <a:rPr lang="ru-RU" dirty="0" smtClean="0"/>
              <a:t>													</a:t>
            </a:r>
          </a:p>
          <a:p>
            <a:pPr algn="ctr"/>
            <a:r>
              <a:rPr lang="ru-RU" dirty="0" smtClean="0"/>
              <a:t>												</a:t>
            </a:r>
          </a:p>
          <a:p>
            <a:pPr algn="ctr"/>
            <a:r>
              <a:rPr lang="ru-RU" dirty="0" smtClean="0"/>
              <a:t>										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54868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Домашнее задание.</a:t>
            </a:r>
          </a:p>
          <a:p>
            <a:pPr algn="ctr"/>
            <a:endParaRPr lang="ru-RU" sz="1200" dirty="0">
              <a:solidFill>
                <a:srgbClr val="C00000"/>
              </a:solidFill>
              <a:latin typeface="Times New Roman"/>
            </a:endParaRPr>
          </a:p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Параграф № 5, стр.30-33. </a:t>
            </a:r>
          </a:p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Ответить на вопросы № 1-5,  стр. 33</a:t>
            </a:r>
            <a:endParaRPr lang="en-US" sz="48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Рабочие тетради: стр.16, урок 9-10, зад. 1-4 (включительно)</a:t>
            </a:r>
            <a:endParaRPr lang="ru-RU" sz="48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139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385</Words>
  <Application>Microsoft Office PowerPoint</Application>
  <PresentationFormat>Экран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14</cp:revision>
  <dcterms:created xsi:type="dcterms:W3CDTF">2015-11-05T13:20:57Z</dcterms:created>
  <dcterms:modified xsi:type="dcterms:W3CDTF">2015-11-08T08:27:44Z</dcterms:modified>
</cp:coreProperties>
</file>