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1" r:id="rId5"/>
    <p:sldId id="262" r:id="rId6"/>
    <p:sldId id="260" r:id="rId7"/>
    <p:sldId id="266" r:id="rId8"/>
    <p:sldId id="265" r:id="rId9"/>
    <p:sldId id="264" r:id="rId10"/>
    <p:sldId id="263" r:id="rId11"/>
    <p:sldId id="267" r:id="rId12"/>
    <p:sldId id="269" r:id="rId13"/>
    <p:sldId id="272" r:id="rId14"/>
    <p:sldId id="274" r:id="rId15"/>
    <p:sldId id="275" r:id="rId16"/>
    <p:sldId id="276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F76"/>
    <a:srgbClr val="002D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9E40F-3D72-4508-BD7E-43F4E11DBFB7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69A681-9F9D-47E7-B8D4-1671A527F548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ПРОБЛЕМА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6CD8A914-A32B-4FE8-B029-C1D1CAA58144}" type="parTrans" cxnId="{CA1B3529-06D3-41AF-97E0-56ECBD0EA9CD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2092AC45-9EC0-4F26-B0CB-103083DE8DD5}" type="sibTrans" cxnId="{CA1B3529-06D3-41AF-97E0-56ECBD0EA9CD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7A0E4DBA-4799-4363-AE58-3463368BB21F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Из реальной жизни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9C13DC3D-EF4A-4A5C-8E79-59D9F98B7184}" type="parTrans" cxnId="{0E06F114-F644-48A6-942D-2ECA3BFB32FD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B3D91E5E-C37F-4E17-9DA3-09113725AEA1}" type="sibTrans" cxnId="{0E06F114-F644-48A6-942D-2ECA3BFB32FD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DC324D7D-945F-436D-9DA4-4BC17910B5B2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Значима для ребенка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64A5A4EF-6700-4508-9A1F-B3FE3D8BD938}" type="parTrans" cxnId="{A042F132-30BC-4108-AA1B-2C1C8974E851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EDCD194E-184B-4783-8AC3-E44566219CCE}" type="sibTrans" cxnId="{A042F132-30BC-4108-AA1B-2C1C8974E851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F7BE8975-2CB8-41F7-929F-979F65370074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МОТИВАЦИЯ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BE4F0F9F-D3C9-446E-A861-2C2E089BA76D}" type="parTrans" cxnId="{B47870AE-5011-480B-8DCE-148846AB00F8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A9DAABD7-7F59-47AB-9CCE-62BF64361C26}" type="sibTrans" cxnId="{B47870AE-5011-480B-8DCE-148846AB00F8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6BCD88F5-0F82-4906-849C-123A3AE06FD3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Положительная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6CCA97ED-2B6E-457F-B971-C94A5B541092}" type="parTrans" cxnId="{65A4E53B-131F-410C-8AE0-F6D2B13ECDCA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D1394BBC-085B-40B6-9B54-4B3C71FD2121}" type="sibTrans" cxnId="{65A4E53B-131F-410C-8AE0-F6D2B13ECDCA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EC439FA4-0901-4089-9300-E2EF2CA2DF77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Устойчивая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CCDE7D6A-095B-4F93-BC33-0F06B81FA33B}" type="parTrans" cxnId="{B4423591-4963-4C2A-991A-767B59876B63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F385C3A3-454D-4F7E-80B8-6CDB89ACDF13}" type="sibTrans" cxnId="{B4423591-4963-4C2A-991A-767B59876B63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EC189474-BA71-44FD-87E0-BD1DA0CB4349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ЗУН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6F2174C9-9F80-466E-888C-EC8E6B839D51}" type="parTrans" cxnId="{1E1F35A1-AC9B-48DF-AEEB-BB356C835134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2C68E084-913A-4C68-970A-4BAABA0C252E}" type="sibTrans" cxnId="{1E1F35A1-AC9B-48DF-AEEB-BB356C835134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CB1C0188-7391-4155-AE45-F7F70A5D5341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Совершенствуются старые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5F7D7E14-6832-49A6-95E3-9E9C0515C90A}" type="parTrans" cxnId="{B86898C1-96A2-485C-8017-65C1577F70EE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2DF069B3-9C63-44C5-9FA5-A4056FA9F699}" type="sibTrans" cxnId="{B86898C1-96A2-485C-8017-65C1577F70EE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2F4D239B-0A4E-4A69-8DC7-67A404066C4D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Добываются новые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B685A7B-BE67-47FF-86A1-095D3C3A6CDC}" type="parTrans" cxnId="{A29B3175-7895-458E-90FD-1792B1CB767A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30CF16BD-E280-4771-8468-A92624BCB027}" type="sibTrans" cxnId="{A29B3175-7895-458E-90FD-1792B1CB767A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0939293A-752C-4E2D-9672-7ADA8A32604C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СОБСТВЕННЫЙ ЖИЗНЕННЫЙ ОПЫТ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14FDBCD6-6025-4248-83E8-2B0D2FB9E9C6}" type="parTrans" cxnId="{2E178FBE-06D8-4498-9F5D-5E987D763C21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0445CA84-37B9-47E2-AE2D-B367F6620C5E}" type="sibTrans" cxnId="{2E178FBE-06D8-4498-9F5D-5E987D763C21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83110BE3-BF52-474D-A749-03577D418B5B}" type="pres">
      <dgm:prSet presAssocID="{4799E40F-3D72-4508-BD7E-43F4E11DB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9589B-BB58-47ED-A92B-2622A43FA981}" type="pres">
      <dgm:prSet presAssocID="{0939293A-752C-4E2D-9672-7ADA8A32604C}" presName="boxAndChildren" presStyleCnt="0"/>
      <dgm:spPr/>
    </dgm:pt>
    <dgm:pt modelId="{3BA67AAB-3830-4962-B9C4-B0246A692D8D}" type="pres">
      <dgm:prSet presAssocID="{0939293A-752C-4E2D-9672-7ADA8A32604C}" presName="parentTextBox" presStyleLbl="node1" presStyleIdx="0" presStyleCnt="4"/>
      <dgm:spPr/>
      <dgm:t>
        <a:bodyPr/>
        <a:lstStyle/>
        <a:p>
          <a:endParaRPr lang="ru-RU"/>
        </a:p>
      </dgm:t>
    </dgm:pt>
    <dgm:pt modelId="{B7F3F578-ED3D-4870-BD6B-4A7A9CF4A30C}" type="pres">
      <dgm:prSet presAssocID="{2C68E084-913A-4C68-970A-4BAABA0C252E}" presName="sp" presStyleCnt="0"/>
      <dgm:spPr/>
    </dgm:pt>
    <dgm:pt modelId="{2A559197-EA62-4D56-98EF-2CAC6D771E08}" type="pres">
      <dgm:prSet presAssocID="{EC189474-BA71-44FD-87E0-BD1DA0CB4349}" presName="arrowAndChildren" presStyleCnt="0"/>
      <dgm:spPr/>
    </dgm:pt>
    <dgm:pt modelId="{F2EA9F68-9270-4393-A67E-90E69DF88458}" type="pres">
      <dgm:prSet presAssocID="{EC189474-BA71-44FD-87E0-BD1DA0CB4349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5371827D-3F96-40F4-9218-C092CAE50A1C}" type="pres">
      <dgm:prSet presAssocID="{EC189474-BA71-44FD-87E0-BD1DA0CB4349}" presName="arrow" presStyleLbl="node1" presStyleIdx="1" presStyleCnt="4"/>
      <dgm:spPr/>
      <dgm:t>
        <a:bodyPr/>
        <a:lstStyle/>
        <a:p>
          <a:endParaRPr lang="ru-RU"/>
        </a:p>
      </dgm:t>
    </dgm:pt>
    <dgm:pt modelId="{0A7F2A30-B7CF-4C2D-8BB7-AD9A6B4885B5}" type="pres">
      <dgm:prSet presAssocID="{EC189474-BA71-44FD-87E0-BD1DA0CB4349}" presName="descendantArrow" presStyleCnt="0"/>
      <dgm:spPr/>
    </dgm:pt>
    <dgm:pt modelId="{0EC5BCC3-3E8E-4337-A45B-1F19345DB1D7}" type="pres">
      <dgm:prSet presAssocID="{CB1C0188-7391-4155-AE45-F7F70A5D5341}" presName="childTextArrow" presStyleLbl="fgAccFollowNode1" presStyleIdx="0" presStyleCnt="6" custScaleY="123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35966-1401-40E7-B1D1-0BE4A8F2E7A2}" type="pres">
      <dgm:prSet presAssocID="{2F4D239B-0A4E-4A69-8DC7-67A404066C4D}" presName="childTextArrow" presStyleLbl="fgAccFollowNode1" presStyleIdx="1" presStyleCnt="6" custScaleY="123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E8AA3-CF19-42AC-B9BC-CBD3D8F8A532}" type="pres">
      <dgm:prSet presAssocID="{A9DAABD7-7F59-47AB-9CCE-62BF64361C26}" presName="sp" presStyleCnt="0"/>
      <dgm:spPr/>
    </dgm:pt>
    <dgm:pt modelId="{EAC5FCBE-525F-4C4C-AF06-555B88B08252}" type="pres">
      <dgm:prSet presAssocID="{F7BE8975-2CB8-41F7-929F-979F65370074}" presName="arrowAndChildren" presStyleCnt="0"/>
      <dgm:spPr/>
    </dgm:pt>
    <dgm:pt modelId="{C2C6E2C6-7874-49A9-A9FE-1845C1BD83E9}" type="pres">
      <dgm:prSet presAssocID="{F7BE8975-2CB8-41F7-929F-979F65370074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AF32DFF0-E814-4B4E-B7DF-A451CA98A167}" type="pres">
      <dgm:prSet presAssocID="{F7BE8975-2CB8-41F7-929F-979F65370074}" presName="arrow" presStyleLbl="node1" presStyleIdx="2" presStyleCnt="4"/>
      <dgm:spPr/>
      <dgm:t>
        <a:bodyPr/>
        <a:lstStyle/>
        <a:p>
          <a:endParaRPr lang="ru-RU"/>
        </a:p>
      </dgm:t>
    </dgm:pt>
    <dgm:pt modelId="{3E60E919-50A6-46D0-80EE-B339880EEF47}" type="pres">
      <dgm:prSet presAssocID="{F7BE8975-2CB8-41F7-929F-979F65370074}" presName="descendantArrow" presStyleCnt="0"/>
      <dgm:spPr/>
    </dgm:pt>
    <dgm:pt modelId="{B7459D91-B895-405F-B4C1-5C81C3A24346}" type="pres">
      <dgm:prSet presAssocID="{6BCD88F5-0F82-4906-849C-123A3AE06FD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95B32-55E2-449C-96FF-B0EC51BD1A2A}" type="pres">
      <dgm:prSet presAssocID="{EC439FA4-0901-4089-9300-E2EF2CA2DF7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65610-BC58-42E8-930B-859C153E12E0}" type="pres">
      <dgm:prSet presAssocID="{2092AC45-9EC0-4F26-B0CB-103083DE8DD5}" presName="sp" presStyleCnt="0"/>
      <dgm:spPr/>
    </dgm:pt>
    <dgm:pt modelId="{286B784F-9855-48D9-BCDC-9330BE9BC310}" type="pres">
      <dgm:prSet presAssocID="{7669A681-9F9D-47E7-B8D4-1671A527F548}" presName="arrowAndChildren" presStyleCnt="0"/>
      <dgm:spPr/>
    </dgm:pt>
    <dgm:pt modelId="{0ABC1282-8F38-4DA3-A5D1-DE6FBE3BF899}" type="pres">
      <dgm:prSet presAssocID="{7669A681-9F9D-47E7-B8D4-1671A527F54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C95B0204-E947-49B6-88F1-B556A81EB02D}" type="pres">
      <dgm:prSet presAssocID="{7669A681-9F9D-47E7-B8D4-1671A527F548}" presName="arrow" presStyleLbl="node1" presStyleIdx="3" presStyleCnt="4"/>
      <dgm:spPr/>
      <dgm:t>
        <a:bodyPr/>
        <a:lstStyle/>
        <a:p>
          <a:endParaRPr lang="ru-RU"/>
        </a:p>
      </dgm:t>
    </dgm:pt>
    <dgm:pt modelId="{BC289B45-92F4-48F6-B620-FE0CECDB9315}" type="pres">
      <dgm:prSet presAssocID="{7669A681-9F9D-47E7-B8D4-1671A527F548}" presName="descendantArrow" presStyleCnt="0"/>
      <dgm:spPr/>
    </dgm:pt>
    <dgm:pt modelId="{18328946-5AE9-4064-B92D-F60172FF856C}" type="pres">
      <dgm:prSet presAssocID="{7A0E4DBA-4799-4363-AE58-3463368BB21F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04C91-225C-45F9-B3CF-3698AE61A980}" type="pres">
      <dgm:prSet presAssocID="{DC324D7D-945F-436D-9DA4-4BC17910B5B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56B67-8922-487E-8704-A65AD5E990ED}" type="presOf" srcId="{F7BE8975-2CB8-41F7-929F-979F65370074}" destId="{AF32DFF0-E814-4B4E-B7DF-A451CA98A167}" srcOrd="1" destOrd="0" presId="urn:microsoft.com/office/officeart/2005/8/layout/process4"/>
    <dgm:cxn modelId="{0E06F114-F644-48A6-942D-2ECA3BFB32FD}" srcId="{7669A681-9F9D-47E7-B8D4-1671A527F548}" destId="{7A0E4DBA-4799-4363-AE58-3463368BB21F}" srcOrd="0" destOrd="0" parTransId="{9C13DC3D-EF4A-4A5C-8E79-59D9F98B7184}" sibTransId="{B3D91E5E-C37F-4E17-9DA3-09113725AEA1}"/>
    <dgm:cxn modelId="{B86898C1-96A2-485C-8017-65C1577F70EE}" srcId="{EC189474-BA71-44FD-87E0-BD1DA0CB4349}" destId="{CB1C0188-7391-4155-AE45-F7F70A5D5341}" srcOrd="0" destOrd="0" parTransId="{5F7D7E14-6832-49A6-95E3-9E9C0515C90A}" sibTransId="{2DF069B3-9C63-44C5-9FA5-A4056FA9F699}"/>
    <dgm:cxn modelId="{8BF10368-10DA-449E-B548-D01EB9965311}" type="presOf" srcId="{0939293A-752C-4E2D-9672-7ADA8A32604C}" destId="{3BA67AAB-3830-4962-B9C4-B0246A692D8D}" srcOrd="0" destOrd="0" presId="urn:microsoft.com/office/officeart/2005/8/layout/process4"/>
    <dgm:cxn modelId="{812A9166-01DC-494C-98D9-BE9A0C7A2F4A}" type="presOf" srcId="{EC189474-BA71-44FD-87E0-BD1DA0CB4349}" destId="{F2EA9F68-9270-4393-A67E-90E69DF88458}" srcOrd="0" destOrd="0" presId="urn:microsoft.com/office/officeart/2005/8/layout/process4"/>
    <dgm:cxn modelId="{54F01206-CA68-483F-850E-746DF2437287}" type="presOf" srcId="{2F4D239B-0A4E-4A69-8DC7-67A404066C4D}" destId="{CDE35966-1401-40E7-B1D1-0BE4A8F2E7A2}" srcOrd="0" destOrd="0" presId="urn:microsoft.com/office/officeart/2005/8/layout/process4"/>
    <dgm:cxn modelId="{FC88CEE3-CF1E-4807-8566-148FC31E4B97}" type="presOf" srcId="{7669A681-9F9D-47E7-B8D4-1671A527F548}" destId="{C95B0204-E947-49B6-88F1-B556A81EB02D}" srcOrd="1" destOrd="0" presId="urn:microsoft.com/office/officeart/2005/8/layout/process4"/>
    <dgm:cxn modelId="{B47870AE-5011-480B-8DCE-148846AB00F8}" srcId="{4799E40F-3D72-4508-BD7E-43F4E11DBFB7}" destId="{F7BE8975-2CB8-41F7-929F-979F65370074}" srcOrd="1" destOrd="0" parTransId="{BE4F0F9F-D3C9-446E-A861-2C2E089BA76D}" sibTransId="{A9DAABD7-7F59-47AB-9CCE-62BF64361C26}"/>
    <dgm:cxn modelId="{321B517E-F05C-4138-9D93-0FAB1FBA07E7}" type="presOf" srcId="{7A0E4DBA-4799-4363-AE58-3463368BB21F}" destId="{18328946-5AE9-4064-B92D-F60172FF856C}" srcOrd="0" destOrd="0" presId="urn:microsoft.com/office/officeart/2005/8/layout/process4"/>
    <dgm:cxn modelId="{65A4E53B-131F-410C-8AE0-F6D2B13ECDCA}" srcId="{F7BE8975-2CB8-41F7-929F-979F65370074}" destId="{6BCD88F5-0F82-4906-849C-123A3AE06FD3}" srcOrd="0" destOrd="0" parTransId="{6CCA97ED-2B6E-457F-B971-C94A5B541092}" sibTransId="{D1394BBC-085B-40B6-9B54-4B3C71FD2121}"/>
    <dgm:cxn modelId="{A4BB013B-E584-4C1D-A35B-899C83E4C157}" type="presOf" srcId="{F7BE8975-2CB8-41F7-929F-979F65370074}" destId="{C2C6E2C6-7874-49A9-A9FE-1845C1BD83E9}" srcOrd="0" destOrd="0" presId="urn:microsoft.com/office/officeart/2005/8/layout/process4"/>
    <dgm:cxn modelId="{A29B3175-7895-458E-90FD-1792B1CB767A}" srcId="{EC189474-BA71-44FD-87E0-BD1DA0CB4349}" destId="{2F4D239B-0A4E-4A69-8DC7-67A404066C4D}" srcOrd="1" destOrd="0" parTransId="{4B685A7B-BE67-47FF-86A1-095D3C3A6CDC}" sibTransId="{30CF16BD-E280-4771-8468-A92624BCB027}"/>
    <dgm:cxn modelId="{CA1B3529-06D3-41AF-97E0-56ECBD0EA9CD}" srcId="{4799E40F-3D72-4508-BD7E-43F4E11DBFB7}" destId="{7669A681-9F9D-47E7-B8D4-1671A527F548}" srcOrd="0" destOrd="0" parTransId="{6CD8A914-A32B-4FE8-B029-C1D1CAA58144}" sibTransId="{2092AC45-9EC0-4F26-B0CB-103083DE8DD5}"/>
    <dgm:cxn modelId="{DF99B7EB-2E6B-4748-A1BE-903EA3C7C160}" type="presOf" srcId="{CB1C0188-7391-4155-AE45-F7F70A5D5341}" destId="{0EC5BCC3-3E8E-4337-A45B-1F19345DB1D7}" srcOrd="0" destOrd="0" presId="urn:microsoft.com/office/officeart/2005/8/layout/process4"/>
    <dgm:cxn modelId="{1E1F35A1-AC9B-48DF-AEEB-BB356C835134}" srcId="{4799E40F-3D72-4508-BD7E-43F4E11DBFB7}" destId="{EC189474-BA71-44FD-87E0-BD1DA0CB4349}" srcOrd="2" destOrd="0" parTransId="{6F2174C9-9F80-466E-888C-EC8E6B839D51}" sibTransId="{2C68E084-913A-4C68-970A-4BAABA0C252E}"/>
    <dgm:cxn modelId="{B4423591-4963-4C2A-991A-767B59876B63}" srcId="{F7BE8975-2CB8-41F7-929F-979F65370074}" destId="{EC439FA4-0901-4089-9300-E2EF2CA2DF77}" srcOrd="1" destOrd="0" parTransId="{CCDE7D6A-095B-4F93-BC33-0F06B81FA33B}" sibTransId="{F385C3A3-454D-4F7E-80B8-6CDB89ACDF13}"/>
    <dgm:cxn modelId="{54EADEFB-9002-45C9-926F-306E797DC2FB}" type="presOf" srcId="{6BCD88F5-0F82-4906-849C-123A3AE06FD3}" destId="{B7459D91-B895-405F-B4C1-5C81C3A24346}" srcOrd="0" destOrd="0" presId="urn:microsoft.com/office/officeart/2005/8/layout/process4"/>
    <dgm:cxn modelId="{47D00320-CCA1-4904-9386-B3C6AE94C154}" type="presOf" srcId="{EC189474-BA71-44FD-87E0-BD1DA0CB4349}" destId="{5371827D-3F96-40F4-9218-C092CAE50A1C}" srcOrd="1" destOrd="0" presId="urn:microsoft.com/office/officeart/2005/8/layout/process4"/>
    <dgm:cxn modelId="{A042F132-30BC-4108-AA1B-2C1C8974E851}" srcId="{7669A681-9F9D-47E7-B8D4-1671A527F548}" destId="{DC324D7D-945F-436D-9DA4-4BC17910B5B2}" srcOrd="1" destOrd="0" parTransId="{64A5A4EF-6700-4508-9A1F-B3FE3D8BD938}" sibTransId="{EDCD194E-184B-4783-8AC3-E44566219CCE}"/>
    <dgm:cxn modelId="{2E178FBE-06D8-4498-9F5D-5E987D763C21}" srcId="{4799E40F-3D72-4508-BD7E-43F4E11DBFB7}" destId="{0939293A-752C-4E2D-9672-7ADA8A32604C}" srcOrd="3" destOrd="0" parTransId="{14FDBCD6-6025-4248-83E8-2B0D2FB9E9C6}" sibTransId="{0445CA84-37B9-47E2-AE2D-B367F6620C5E}"/>
    <dgm:cxn modelId="{0A60ED30-50BA-42F2-B6F4-A58681759BD6}" type="presOf" srcId="{7669A681-9F9D-47E7-B8D4-1671A527F548}" destId="{0ABC1282-8F38-4DA3-A5D1-DE6FBE3BF899}" srcOrd="0" destOrd="0" presId="urn:microsoft.com/office/officeart/2005/8/layout/process4"/>
    <dgm:cxn modelId="{0C86DBF2-0B14-48CD-B032-EC8345CB38AC}" type="presOf" srcId="{DC324D7D-945F-436D-9DA4-4BC17910B5B2}" destId="{4AE04C91-225C-45F9-B3CF-3698AE61A980}" srcOrd="0" destOrd="0" presId="urn:microsoft.com/office/officeart/2005/8/layout/process4"/>
    <dgm:cxn modelId="{D12755A2-E190-4F69-9187-4F97DC350D72}" type="presOf" srcId="{EC439FA4-0901-4089-9300-E2EF2CA2DF77}" destId="{78195B32-55E2-449C-96FF-B0EC51BD1A2A}" srcOrd="0" destOrd="0" presId="urn:microsoft.com/office/officeart/2005/8/layout/process4"/>
    <dgm:cxn modelId="{CE36B8C2-4775-417D-8B9C-410E7022E7E1}" type="presOf" srcId="{4799E40F-3D72-4508-BD7E-43F4E11DBFB7}" destId="{83110BE3-BF52-474D-A749-03577D418B5B}" srcOrd="0" destOrd="0" presId="urn:microsoft.com/office/officeart/2005/8/layout/process4"/>
    <dgm:cxn modelId="{021E0A79-7BAB-4F34-B179-FFEE942270CE}" type="presParOf" srcId="{83110BE3-BF52-474D-A749-03577D418B5B}" destId="{AF99589B-BB58-47ED-A92B-2622A43FA981}" srcOrd="0" destOrd="0" presId="urn:microsoft.com/office/officeart/2005/8/layout/process4"/>
    <dgm:cxn modelId="{B95ED081-A435-4226-802E-0D1D8ECCDCF5}" type="presParOf" srcId="{AF99589B-BB58-47ED-A92B-2622A43FA981}" destId="{3BA67AAB-3830-4962-B9C4-B0246A692D8D}" srcOrd="0" destOrd="0" presId="urn:microsoft.com/office/officeart/2005/8/layout/process4"/>
    <dgm:cxn modelId="{971150A5-C94F-42C0-883F-F48210516601}" type="presParOf" srcId="{83110BE3-BF52-474D-A749-03577D418B5B}" destId="{B7F3F578-ED3D-4870-BD6B-4A7A9CF4A30C}" srcOrd="1" destOrd="0" presId="urn:microsoft.com/office/officeart/2005/8/layout/process4"/>
    <dgm:cxn modelId="{54E7B21F-BD3F-46C2-B85B-B13A22E7F0B9}" type="presParOf" srcId="{83110BE3-BF52-474D-A749-03577D418B5B}" destId="{2A559197-EA62-4D56-98EF-2CAC6D771E08}" srcOrd="2" destOrd="0" presId="urn:microsoft.com/office/officeart/2005/8/layout/process4"/>
    <dgm:cxn modelId="{AA67DA32-A8D1-42C5-A6E6-A7758A9CBD50}" type="presParOf" srcId="{2A559197-EA62-4D56-98EF-2CAC6D771E08}" destId="{F2EA9F68-9270-4393-A67E-90E69DF88458}" srcOrd="0" destOrd="0" presId="urn:microsoft.com/office/officeart/2005/8/layout/process4"/>
    <dgm:cxn modelId="{4D8A0C5C-D701-4B7E-B97E-0FDC4030B861}" type="presParOf" srcId="{2A559197-EA62-4D56-98EF-2CAC6D771E08}" destId="{5371827D-3F96-40F4-9218-C092CAE50A1C}" srcOrd="1" destOrd="0" presId="urn:microsoft.com/office/officeart/2005/8/layout/process4"/>
    <dgm:cxn modelId="{0D3DFBEE-75EF-480F-866F-DB43C68F4032}" type="presParOf" srcId="{2A559197-EA62-4D56-98EF-2CAC6D771E08}" destId="{0A7F2A30-B7CF-4C2D-8BB7-AD9A6B4885B5}" srcOrd="2" destOrd="0" presId="urn:microsoft.com/office/officeart/2005/8/layout/process4"/>
    <dgm:cxn modelId="{77E077A5-55BA-4D03-90BE-A3A43EBB67A0}" type="presParOf" srcId="{0A7F2A30-B7CF-4C2D-8BB7-AD9A6B4885B5}" destId="{0EC5BCC3-3E8E-4337-A45B-1F19345DB1D7}" srcOrd="0" destOrd="0" presId="urn:microsoft.com/office/officeart/2005/8/layout/process4"/>
    <dgm:cxn modelId="{2C1D41BD-1A17-491D-BB67-0A92254BC273}" type="presParOf" srcId="{0A7F2A30-B7CF-4C2D-8BB7-AD9A6B4885B5}" destId="{CDE35966-1401-40E7-B1D1-0BE4A8F2E7A2}" srcOrd="1" destOrd="0" presId="urn:microsoft.com/office/officeart/2005/8/layout/process4"/>
    <dgm:cxn modelId="{D4D7CE1C-CEA5-44BA-AD82-E90D5B7437A8}" type="presParOf" srcId="{83110BE3-BF52-474D-A749-03577D418B5B}" destId="{50DE8AA3-CF19-42AC-B9BC-CBD3D8F8A532}" srcOrd="3" destOrd="0" presId="urn:microsoft.com/office/officeart/2005/8/layout/process4"/>
    <dgm:cxn modelId="{B9DA4C76-739B-48C6-BCD0-511949643EC1}" type="presParOf" srcId="{83110BE3-BF52-474D-A749-03577D418B5B}" destId="{EAC5FCBE-525F-4C4C-AF06-555B88B08252}" srcOrd="4" destOrd="0" presId="urn:microsoft.com/office/officeart/2005/8/layout/process4"/>
    <dgm:cxn modelId="{64C79F69-6F9A-419C-990B-3AFC11A55C5E}" type="presParOf" srcId="{EAC5FCBE-525F-4C4C-AF06-555B88B08252}" destId="{C2C6E2C6-7874-49A9-A9FE-1845C1BD83E9}" srcOrd="0" destOrd="0" presId="urn:microsoft.com/office/officeart/2005/8/layout/process4"/>
    <dgm:cxn modelId="{50D8C7CD-14A3-453D-A874-B0305241B9C0}" type="presParOf" srcId="{EAC5FCBE-525F-4C4C-AF06-555B88B08252}" destId="{AF32DFF0-E814-4B4E-B7DF-A451CA98A167}" srcOrd="1" destOrd="0" presId="urn:microsoft.com/office/officeart/2005/8/layout/process4"/>
    <dgm:cxn modelId="{2B68E284-313B-47D7-8B7C-89B29BEDFCF1}" type="presParOf" srcId="{EAC5FCBE-525F-4C4C-AF06-555B88B08252}" destId="{3E60E919-50A6-46D0-80EE-B339880EEF47}" srcOrd="2" destOrd="0" presId="urn:microsoft.com/office/officeart/2005/8/layout/process4"/>
    <dgm:cxn modelId="{DD2E9049-D2ED-4E54-AC5B-679414FBF150}" type="presParOf" srcId="{3E60E919-50A6-46D0-80EE-B339880EEF47}" destId="{B7459D91-B895-405F-B4C1-5C81C3A24346}" srcOrd="0" destOrd="0" presId="urn:microsoft.com/office/officeart/2005/8/layout/process4"/>
    <dgm:cxn modelId="{46A70DCC-9D6C-408B-B6C0-DD79567FC833}" type="presParOf" srcId="{3E60E919-50A6-46D0-80EE-B339880EEF47}" destId="{78195B32-55E2-449C-96FF-B0EC51BD1A2A}" srcOrd="1" destOrd="0" presId="urn:microsoft.com/office/officeart/2005/8/layout/process4"/>
    <dgm:cxn modelId="{B2FBCBA8-19E5-4F62-94CE-A08850A36590}" type="presParOf" srcId="{83110BE3-BF52-474D-A749-03577D418B5B}" destId="{E2C65610-BC58-42E8-930B-859C153E12E0}" srcOrd="5" destOrd="0" presId="urn:microsoft.com/office/officeart/2005/8/layout/process4"/>
    <dgm:cxn modelId="{698F3ED8-E8F4-43F4-9F49-EC8FD8F5F77A}" type="presParOf" srcId="{83110BE3-BF52-474D-A749-03577D418B5B}" destId="{286B784F-9855-48D9-BCDC-9330BE9BC310}" srcOrd="6" destOrd="0" presId="urn:microsoft.com/office/officeart/2005/8/layout/process4"/>
    <dgm:cxn modelId="{FC693CDD-42B3-495B-954A-C228F97B8E1F}" type="presParOf" srcId="{286B784F-9855-48D9-BCDC-9330BE9BC310}" destId="{0ABC1282-8F38-4DA3-A5D1-DE6FBE3BF899}" srcOrd="0" destOrd="0" presId="urn:microsoft.com/office/officeart/2005/8/layout/process4"/>
    <dgm:cxn modelId="{7E360A89-9D2E-4CE9-94BF-318DF70F9CA4}" type="presParOf" srcId="{286B784F-9855-48D9-BCDC-9330BE9BC310}" destId="{C95B0204-E947-49B6-88F1-B556A81EB02D}" srcOrd="1" destOrd="0" presId="urn:microsoft.com/office/officeart/2005/8/layout/process4"/>
    <dgm:cxn modelId="{A99AADDD-37D5-4581-9D4A-7F30891199F5}" type="presParOf" srcId="{286B784F-9855-48D9-BCDC-9330BE9BC310}" destId="{BC289B45-92F4-48F6-B620-FE0CECDB9315}" srcOrd="2" destOrd="0" presId="urn:microsoft.com/office/officeart/2005/8/layout/process4"/>
    <dgm:cxn modelId="{8F9EA8B9-77C7-4711-9787-C1A978B07064}" type="presParOf" srcId="{BC289B45-92F4-48F6-B620-FE0CECDB9315}" destId="{18328946-5AE9-4064-B92D-F60172FF856C}" srcOrd="0" destOrd="0" presId="urn:microsoft.com/office/officeart/2005/8/layout/process4"/>
    <dgm:cxn modelId="{93492642-3E9A-4B37-A9EB-E9EB15651346}" type="presParOf" srcId="{BC289B45-92F4-48F6-B620-FE0CECDB9315}" destId="{4AE04C91-225C-45F9-B3CF-3698AE61A98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B906C0-5507-4624-8B44-A9176604FA1F}" type="doc">
      <dgm:prSet loTypeId="urn:microsoft.com/office/officeart/2005/8/layout/hierarchy3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2935326-D5A3-4E5B-A927-F29202BAF27A}">
      <dgm:prSet phldrT="[Текст]"/>
      <dgm:spPr/>
      <dgm:t>
        <a:bodyPr/>
        <a:lstStyle/>
        <a:p>
          <a:r>
            <a:rPr lang="ru-RU" b="1" dirty="0" smtClean="0"/>
            <a:t>Групповые проекты</a:t>
          </a:r>
          <a:endParaRPr lang="ru-RU" b="1" dirty="0"/>
        </a:p>
      </dgm:t>
    </dgm:pt>
    <dgm:pt modelId="{A9FF1097-8AD2-4C1E-B320-663D65A75646}" type="parTrans" cxnId="{D9446D6B-4543-43FE-90AA-E50B4BDD1422}">
      <dgm:prSet/>
      <dgm:spPr/>
      <dgm:t>
        <a:bodyPr/>
        <a:lstStyle/>
        <a:p>
          <a:endParaRPr lang="ru-RU"/>
        </a:p>
      </dgm:t>
    </dgm:pt>
    <dgm:pt modelId="{697C0A4C-9B3F-4F6B-991B-80D5E645118A}" type="sibTrans" cxnId="{D9446D6B-4543-43FE-90AA-E50B4BDD1422}">
      <dgm:prSet/>
      <dgm:spPr/>
      <dgm:t>
        <a:bodyPr/>
        <a:lstStyle/>
        <a:p>
          <a:endParaRPr lang="ru-RU"/>
        </a:p>
      </dgm:t>
    </dgm:pt>
    <dgm:pt modelId="{56A84B6C-74BC-442C-BAED-EB3BA1FD8F66}">
      <dgm:prSet phldrT="[Текст]"/>
      <dgm:spPr/>
      <dgm:t>
        <a:bodyPr/>
        <a:lstStyle/>
        <a:p>
          <a:r>
            <a:rPr lang="ru-RU" b="1" dirty="0" smtClean="0"/>
            <a:t>2-3 недели</a:t>
          </a:r>
          <a:endParaRPr lang="ru-RU" b="1" dirty="0"/>
        </a:p>
      </dgm:t>
    </dgm:pt>
    <dgm:pt modelId="{CF9617F1-0950-41F1-900C-B8088BDAE676}" type="parTrans" cxnId="{15F8CE31-564D-422D-8C78-82FCE8FE0C17}">
      <dgm:prSet/>
      <dgm:spPr/>
      <dgm:t>
        <a:bodyPr/>
        <a:lstStyle/>
        <a:p>
          <a:endParaRPr lang="ru-RU"/>
        </a:p>
      </dgm:t>
    </dgm:pt>
    <dgm:pt modelId="{D6EC1409-A5A0-4B22-A277-26FF7D59AA72}" type="sibTrans" cxnId="{15F8CE31-564D-422D-8C78-82FCE8FE0C17}">
      <dgm:prSet/>
      <dgm:spPr/>
      <dgm:t>
        <a:bodyPr/>
        <a:lstStyle/>
        <a:p>
          <a:endParaRPr lang="ru-RU"/>
        </a:p>
      </dgm:t>
    </dgm:pt>
    <dgm:pt modelId="{D17A74DD-E2E0-4364-B6BA-B765A6EC9192}">
      <dgm:prSet phldrT="[Текст]"/>
      <dgm:spPr/>
      <dgm:t>
        <a:bodyPr/>
        <a:lstStyle/>
        <a:p>
          <a:r>
            <a:rPr lang="ru-RU" b="1" dirty="0" smtClean="0"/>
            <a:t>Внеурочное время</a:t>
          </a:r>
          <a:endParaRPr lang="ru-RU" b="1" dirty="0"/>
        </a:p>
      </dgm:t>
    </dgm:pt>
    <dgm:pt modelId="{EA554A7E-DD12-4960-A9A4-1F574FFB5F8F}" type="parTrans" cxnId="{6D7107E3-E508-4FBC-8E47-3971E9BF5BE3}">
      <dgm:prSet/>
      <dgm:spPr/>
      <dgm:t>
        <a:bodyPr/>
        <a:lstStyle/>
        <a:p>
          <a:endParaRPr lang="ru-RU"/>
        </a:p>
      </dgm:t>
    </dgm:pt>
    <dgm:pt modelId="{F77FD8B0-5187-4476-B7BA-FFB54F8333D6}" type="sibTrans" cxnId="{6D7107E3-E508-4FBC-8E47-3971E9BF5BE3}">
      <dgm:prSet/>
      <dgm:spPr/>
      <dgm:t>
        <a:bodyPr/>
        <a:lstStyle/>
        <a:p>
          <a:endParaRPr lang="ru-RU"/>
        </a:p>
      </dgm:t>
    </dgm:pt>
    <dgm:pt modelId="{A4FD37F8-C348-46C1-AF7E-9DF45767835E}">
      <dgm:prSet phldrT="[Текст]"/>
      <dgm:spPr/>
      <dgm:t>
        <a:bodyPr/>
        <a:lstStyle/>
        <a:p>
          <a:r>
            <a:rPr lang="ru-RU" b="1" dirty="0" smtClean="0"/>
            <a:t>Индивидуальные проекты</a:t>
          </a:r>
          <a:endParaRPr lang="ru-RU" b="1" dirty="0"/>
        </a:p>
      </dgm:t>
    </dgm:pt>
    <dgm:pt modelId="{C1E6E854-54C7-4F48-BD74-55CA1E223C63}" type="parTrans" cxnId="{04C66A19-C0CD-464D-9017-643D39E723AE}">
      <dgm:prSet/>
      <dgm:spPr/>
      <dgm:t>
        <a:bodyPr/>
        <a:lstStyle/>
        <a:p>
          <a:endParaRPr lang="ru-RU"/>
        </a:p>
      </dgm:t>
    </dgm:pt>
    <dgm:pt modelId="{7A860DCC-B5F8-4A63-9F88-17AEBF3E29B8}" type="sibTrans" cxnId="{04C66A19-C0CD-464D-9017-643D39E723AE}">
      <dgm:prSet/>
      <dgm:spPr/>
      <dgm:t>
        <a:bodyPr/>
        <a:lstStyle/>
        <a:p>
          <a:endParaRPr lang="ru-RU"/>
        </a:p>
      </dgm:t>
    </dgm:pt>
    <dgm:pt modelId="{12D72501-7313-4E53-9D80-0EC714AC25EC}">
      <dgm:prSet phldrT="[Текст]"/>
      <dgm:spPr/>
      <dgm:t>
        <a:bodyPr/>
        <a:lstStyle/>
        <a:p>
          <a:r>
            <a:rPr lang="ru-RU" b="1" dirty="0" smtClean="0"/>
            <a:t>1-2 недели</a:t>
          </a:r>
          <a:endParaRPr lang="ru-RU" b="1" dirty="0"/>
        </a:p>
      </dgm:t>
    </dgm:pt>
    <dgm:pt modelId="{4AF191DF-F8C8-42C8-82C3-0120FD9D8E57}" type="parTrans" cxnId="{4349448E-7F4A-4DC2-B8FC-1B295DA98313}">
      <dgm:prSet/>
      <dgm:spPr/>
      <dgm:t>
        <a:bodyPr/>
        <a:lstStyle/>
        <a:p>
          <a:endParaRPr lang="ru-RU"/>
        </a:p>
      </dgm:t>
    </dgm:pt>
    <dgm:pt modelId="{942E7469-59A1-46DD-9770-172EF27731A2}" type="sibTrans" cxnId="{4349448E-7F4A-4DC2-B8FC-1B295DA98313}">
      <dgm:prSet/>
      <dgm:spPr/>
      <dgm:t>
        <a:bodyPr/>
        <a:lstStyle/>
        <a:p>
          <a:endParaRPr lang="ru-RU"/>
        </a:p>
      </dgm:t>
    </dgm:pt>
    <dgm:pt modelId="{DB3A46EE-8144-4A7F-9378-8E2BAB71A88B}">
      <dgm:prSet phldrT="[Текст]"/>
      <dgm:spPr/>
      <dgm:t>
        <a:bodyPr/>
        <a:lstStyle/>
        <a:p>
          <a:r>
            <a:rPr lang="ru-RU" b="1" dirty="0" smtClean="0"/>
            <a:t>Внеурочное время</a:t>
          </a:r>
          <a:endParaRPr lang="ru-RU" b="1" dirty="0"/>
        </a:p>
      </dgm:t>
    </dgm:pt>
    <dgm:pt modelId="{F1669106-3059-45EC-B61A-44B8375FBFBE}" type="parTrans" cxnId="{AC62FFB7-6336-48FD-97A6-40B5C67F464E}">
      <dgm:prSet/>
      <dgm:spPr/>
      <dgm:t>
        <a:bodyPr/>
        <a:lstStyle/>
        <a:p>
          <a:endParaRPr lang="ru-RU"/>
        </a:p>
      </dgm:t>
    </dgm:pt>
    <dgm:pt modelId="{3E4E6726-16B8-4285-B194-B3D212860FFC}" type="sibTrans" cxnId="{AC62FFB7-6336-48FD-97A6-40B5C67F464E}">
      <dgm:prSet/>
      <dgm:spPr/>
      <dgm:t>
        <a:bodyPr/>
        <a:lstStyle/>
        <a:p>
          <a:endParaRPr lang="ru-RU"/>
        </a:p>
      </dgm:t>
    </dgm:pt>
    <dgm:pt modelId="{24F584B0-2809-4C8A-8A67-62EBF86A562E}">
      <dgm:prSet/>
      <dgm:spPr/>
      <dgm:t>
        <a:bodyPr/>
        <a:lstStyle/>
        <a:p>
          <a:r>
            <a:rPr lang="ru-RU" b="1" dirty="0" smtClean="0"/>
            <a:t>Защита – по плану</a:t>
          </a:r>
          <a:endParaRPr lang="ru-RU" b="1" dirty="0"/>
        </a:p>
      </dgm:t>
    </dgm:pt>
    <dgm:pt modelId="{883C3467-3F4F-471D-B6D5-5F141F5A85D1}" type="parTrans" cxnId="{70808D8F-CC51-42DF-B275-B1784EB0CA4B}">
      <dgm:prSet/>
      <dgm:spPr/>
      <dgm:t>
        <a:bodyPr/>
        <a:lstStyle/>
        <a:p>
          <a:endParaRPr lang="ru-RU"/>
        </a:p>
      </dgm:t>
    </dgm:pt>
    <dgm:pt modelId="{FE284BBA-B8AF-432C-936A-3596706757EA}" type="sibTrans" cxnId="{70808D8F-CC51-42DF-B275-B1784EB0CA4B}">
      <dgm:prSet/>
      <dgm:spPr/>
      <dgm:t>
        <a:bodyPr/>
        <a:lstStyle/>
        <a:p>
          <a:endParaRPr lang="ru-RU"/>
        </a:p>
      </dgm:t>
    </dgm:pt>
    <dgm:pt modelId="{1429A41A-C8CA-46A1-8A72-F84C70BFCDFD}">
      <dgm:prSet/>
      <dgm:spPr/>
      <dgm:t>
        <a:bodyPr/>
        <a:lstStyle/>
        <a:p>
          <a:r>
            <a:rPr lang="ru-RU" b="1" dirty="0" smtClean="0"/>
            <a:t>Контроль </a:t>
          </a:r>
          <a:r>
            <a:rPr lang="ru-RU" b="1" dirty="0" err="1" smtClean="0"/>
            <a:t>равноучастия</a:t>
          </a:r>
          <a:endParaRPr lang="ru-RU" b="1" dirty="0"/>
        </a:p>
      </dgm:t>
    </dgm:pt>
    <dgm:pt modelId="{A7C057CA-B12E-4BB4-B6BE-69BF2893D0FC}" type="parTrans" cxnId="{71D1A1A9-BCEE-4349-ABE3-C7BC6B297D92}">
      <dgm:prSet/>
      <dgm:spPr/>
      <dgm:t>
        <a:bodyPr/>
        <a:lstStyle/>
        <a:p>
          <a:endParaRPr lang="ru-RU"/>
        </a:p>
      </dgm:t>
    </dgm:pt>
    <dgm:pt modelId="{490AA994-46E1-414F-8D89-9640B27FAF63}" type="sibTrans" cxnId="{71D1A1A9-BCEE-4349-ABE3-C7BC6B297D92}">
      <dgm:prSet/>
      <dgm:spPr/>
      <dgm:t>
        <a:bodyPr/>
        <a:lstStyle/>
        <a:p>
          <a:endParaRPr lang="ru-RU"/>
        </a:p>
      </dgm:t>
    </dgm:pt>
    <dgm:pt modelId="{6086FBDF-F08B-4463-8D5C-3748E1EAE62F}">
      <dgm:prSet/>
      <dgm:spPr/>
      <dgm:t>
        <a:bodyPr/>
        <a:lstStyle/>
        <a:p>
          <a:r>
            <a:rPr lang="ru-RU" b="1" dirty="0" smtClean="0"/>
            <a:t>Защита – по плану</a:t>
          </a:r>
        </a:p>
      </dgm:t>
    </dgm:pt>
    <dgm:pt modelId="{A0926DC3-E049-49B3-B2D4-39558AFD0A51}" type="parTrans" cxnId="{B99F1582-00DF-4671-896E-B14378793F17}">
      <dgm:prSet/>
      <dgm:spPr/>
      <dgm:t>
        <a:bodyPr/>
        <a:lstStyle/>
        <a:p>
          <a:endParaRPr lang="ru-RU"/>
        </a:p>
      </dgm:t>
    </dgm:pt>
    <dgm:pt modelId="{6F0698AA-4120-43D8-867F-08B0E3340A45}" type="sibTrans" cxnId="{B99F1582-00DF-4671-896E-B14378793F17}">
      <dgm:prSet/>
      <dgm:spPr/>
      <dgm:t>
        <a:bodyPr/>
        <a:lstStyle/>
        <a:p>
          <a:endParaRPr lang="ru-RU"/>
        </a:p>
      </dgm:t>
    </dgm:pt>
    <dgm:pt modelId="{33A2A67A-A1A6-4D49-8DAA-534953251440}">
      <dgm:prSet/>
      <dgm:spPr/>
      <dgm:t>
        <a:bodyPr/>
        <a:lstStyle/>
        <a:p>
          <a:r>
            <a:rPr lang="ru-RU" b="1" dirty="0" smtClean="0"/>
            <a:t>Повышение самооценки и уверенности</a:t>
          </a:r>
          <a:endParaRPr lang="ru-RU" b="1" dirty="0"/>
        </a:p>
      </dgm:t>
    </dgm:pt>
    <dgm:pt modelId="{F9759314-AA4A-46FE-9C26-B7587878D03F}" type="parTrans" cxnId="{4FF8C6CE-E0AC-4402-98E4-32EF9D3790F1}">
      <dgm:prSet/>
      <dgm:spPr/>
      <dgm:t>
        <a:bodyPr/>
        <a:lstStyle/>
        <a:p>
          <a:endParaRPr lang="ru-RU"/>
        </a:p>
      </dgm:t>
    </dgm:pt>
    <dgm:pt modelId="{4E589916-595B-4A62-AFC3-C0EBB4F58FEC}" type="sibTrans" cxnId="{4FF8C6CE-E0AC-4402-98E4-32EF9D3790F1}">
      <dgm:prSet/>
      <dgm:spPr/>
      <dgm:t>
        <a:bodyPr/>
        <a:lstStyle/>
        <a:p>
          <a:endParaRPr lang="ru-RU"/>
        </a:p>
      </dgm:t>
    </dgm:pt>
    <dgm:pt modelId="{B34676C6-A49B-41F8-831C-A0F899252338}" type="pres">
      <dgm:prSet presAssocID="{29B906C0-5507-4624-8B44-A9176604FA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8F9D4B-8E1A-4137-89B7-2E2D521B1E6E}" type="pres">
      <dgm:prSet presAssocID="{A2935326-D5A3-4E5B-A927-F29202BAF27A}" presName="root" presStyleCnt="0"/>
      <dgm:spPr/>
    </dgm:pt>
    <dgm:pt modelId="{F66D7700-76B5-4066-A311-B06AD61C0475}" type="pres">
      <dgm:prSet presAssocID="{A2935326-D5A3-4E5B-A927-F29202BAF27A}" presName="rootComposite" presStyleCnt="0"/>
      <dgm:spPr/>
    </dgm:pt>
    <dgm:pt modelId="{58A70EAB-594D-4CFF-898E-5DBC5A06186C}" type="pres">
      <dgm:prSet presAssocID="{A2935326-D5A3-4E5B-A927-F29202BAF27A}" presName="rootText" presStyleLbl="node1" presStyleIdx="0" presStyleCnt="2" custScaleX="175056"/>
      <dgm:spPr/>
      <dgm:t>
        <a:bodyPr/>
        <a:lstStyle/>
        <a:p>
          <a:endParaRPr lang="ru-RU"/>
        </a:p>
      </dgm:t>
    </dgm:pt>
    <dgm:pt modelId="{449E91BD-CF85-4CB6-A2F6-EC644CF50F5B}" type="pres">
      <dgm:prSet presAssocID="{A2935326-D5A3-4E5B-A927-F29202BAF27A}" presName="rootConnector" presStyleLbl="node1" presStyleIdx="0" presStyleCnt="2"/>
      <dgm:spPr/>
      <dgm:t>
        <a:bodyPr/>
        <a:lstStyle/>
        <a:p>
          <a:endParaRPr lang="ru-RU"/>
        </a:p>
      </dgm:t>
    </dgm:pt>
    <dgm:pt modelId="{4D5A1570-86AE-4BEE-B037-B262056AC048}" type="pres">
      <dgm:prSet presAssocID="{A2935326-D5A3-4E5B-A927-F29202BAF27A}" presName="childShape" presStyleCnt="0"/>
      <dgm:spPr/>
    </dgm:pt>
    <dgm:pt modelId="{2FFC5203-1E8C-4902-96C5-55578AD190FF}" type="pres">
      <dgm:prSet presAssocID="{CF9617F1-0950-41F1-900C-B8088BDAE676}" presName="Name13" presStyleLbl="parChTrans1D2" presStyleIdx="0" presStyleCnt="8"/>
      <dgm:spPr/>
      <dgm:t>
        <a:bodyPr/>
        <a:lstStyle/>
        <a:p>
          <a:endParaRPr lang="ru-RU"/>
        </a:p>
      </dgm:t>
    </dgm:pt>
    <dgm:pt modelId="{DBDE6283-E447-4FCC-BDE4-876CEC41863F}" type="pres">
      <dgm:prSet presAssocID="{56A84B6C-74BC-442C-BAED-EB3BA1FD8F66}" presName="childText" presStyleLbl="bgAcc1" presStyleIdx="0" presStyleCnt="8" custScaleX="13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E66D6-CB11-4F29-9E9B-EFF7CB8581C3}" type="pres">
      <dgm:prSet presAssocID="{EA554A7E-DD12-4960-A9A4-1F574FFB5F8F}" presName="Name13" presStyleLbl="parChTrans1D2" presStyleIdx="1" presStyleCnt="8"/>
      <dgm:spPr/>
      <dgm:t>
        <a:bodyPr/>
        <a:lstStyle/>
        <a:p>
          <a:endParaRPr lang="ru-RU"/>
        </a:p>
      </dgm:t>
    </dgm:pt>
    <dgm:pt modelId="{CA3AA6CB-F6B4-4EDA-97BE-CDCEA0D80441}" type="pres">
      <dgm:prSet presAssocID="{D17A74DD-E2E0-4364-B6BA-B765A6EC9192}" presName="childText" presStyleLbl="bgAcc1" presStyleIdx="1" presStyleCnt="8" custScaleX="13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36C2B-86A6-40D2-BAC8-FE164E6D2FFF}" type="pres">
      <dgm:prSet presAssocID="{883C3467-3F4F-471D-B6D5-5F141F5A85D1}" presName="Name13" presStyleLbl="parChTrans1D2" presStyleIdx="2" presStyleCnt="8"/>
      <dgm:spPr/>
      <dgm:t>
        <a:bodyPr/>
        <a:lstStyle/>
        <a:p>
          <a:endParaRPr lang="ru-RU"/>
        </a:p>
      </dgm:t>
    </dgm:pt>
    <dgm:pt modelId="{C318A5CE-65D3-4A78-B49B-1B75A5D88F48}" type="pres">
      <dgm:prSet presAssocID="{24F584B0-2809-4C8A-8A67-62EBF86A562E}" presName="childText" presStyleLbl="bgAcc1" presStyleIdx="2" presStyleCnt="8" custScaleX="13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1F42C-7922-44E1-99F4-EC36983B81B6}" type="pres">
      <dgm:prSet presAssocID="{A7C057CA-B12E-4BB4-B6BE-69BF2893D0FC}" presName="Name13" presStyleLbl="parChTrans1D2" presStyleIdx="3" presStyleCnt="8"/>
      <dgm:spPr/>
      <dgm:t>
        <a:bodyPr/>
        <a:lstStyle/>
        <a:p>
          <a:endParaRPr lang="ru-RU"/>
        </a:p>
      </dgm:t>
    </dgm:pt>
    <dgm:pt modelId="{AAC08907-9FCC-49B4-8B16-0E36E64621D3}" type="pres">
      <dgm:prSet presAssocID="{1429A41A-C8CA-46A1-8A72-F84C70BFCDFD}" presName="childText" presStyleLbl="bgAcc1" presStyleIdx="3" presStyleCnt="8" custScaleX="13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D59BE-B583-410B-88B4-797C8C9B47BF}" type="pres">
      <dgm:prSet presAssocID="{A4FD37F8-C348-46C1-AF7E-9DF45767835E}" presName="root" presStyleCnt="0"/>
      <dgm:spPr/>
    </dgm:pt>
    <dgm:pt modelId="{CDAD6261-5397-472E-B118-514EBAEF35B2}" type="pres">
      <dgm:prSet presAssocID="{A4FD37F8-C348-46C1-AF7E-9DF45767835E}" presName="rootComposite" presStyleCnt="0"/>
      <dgm:spPr/>
    </dgm:pt>
    <dgm:pt modelId="{5DD4C824-EA69-4931-916F-8E209C6F9234}" type="pres">
      <dgm:prSet presAssocID="{A4FD37F8-C348-46C1-AF7E-9DF45767835E}" presName="rootText" presStyleLbl="node1" presStyleIdx="1" presStyleCnt="2" custScaleX="160403"/>
      <dgm:spPr/>
      <dgm:t>
        <a:bodyPr/>
        <a:lstStyle/>
        <a:p>
          <a:endParaRPr lang="ru-RU"/>
        </a:p>
      </dgm:t>
    </dgm:pt>
    <dgm:pt modelId="{8FE0214D-DAE5-450C-9622-DD05015BD377}" type="pres">
      <dgm:prSet presAssocID="{A4FD37F8-C348-46C1-AF7E-9DF45767835E}" presName="rootConnector" presStyleLbl="node1" presStyleIdx="1" presStyleCnt="2"/>
      <dgm:spPr/>
      <dgm:t>
        <a:bodyPr/>
        <a:lstStyle/>
        <a:p>
          <a:endParaRPr lang="ru-RU"/>
        </a:p>
      </dgm:t>
    </dgm:pt>
    <dgm:pt modelId="{4621CACB-57F1-4121-9FDD-4ECA92BD2C43}" type="pres">
      <dgm:prSet presAssocID="{A4FD37F8-C348-46C1-AF7E-9DF45767835E}" presName="childShape" presStyleCnt="0"/>
      <dgm:spPr/>
    </dgm:pt>
    <dgm:pt modelId="{71971497-5913-4C3C-9B13-2193816F5C3D}" type="pres">
      <dgm:prSet presAssocID="{4AF191DF-F8C8-42C8-82C3-0120FD9D8E57}" presName="Name13" presStyleLbl="parChTrans1D2" presStyleIdx="4" presStyleCnt="8"/>
      <dgm:spPr/>
      <dgm:t>
        <a:bodyPr/>
        <a:lstStyle/>
        <a:p>
          <a:endParaRPr lang="ru-RU"/>
        </a:p>
      </dgm:t>
    </dgm:pt>
    <dgm:pt modelId="{6D7214A1-7183-438E-B13F-AECC7D0EB98D}" type="pres">
      <dgm:prSet presAssocID="{12D72501-7313-4E53-9D80-0EC714AC25EC}" presName="childText" presStyleLbl="bgAcc1" presStyleIdx="4" presStyleCnt="8" custScaleX="136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0E464-AD3F-4447-AB8D-624D677796F0}" type="pres">
      <dgm:prSet presAssocID="{F1669106-3059-45EC-B61A-44B8375FBFBE}" presName="Name13" presStyleLbl="parChTrans1D2" presStyleIdx="5" presStyleCnt="8"/>
      <dgm:spPr/>
      <dgm:t>
        <a:bodyPr/>
        <a:lstStyle/>
        <a:p>
          <a:endParaRPr lang="ru-RU"/>
        </a:p>
      </dgm:t>
    </dgm:pt>
    <dgm:pt modelId="{76EAA6D2-587F-4EFA-B979-8F632C668863}" type="pres">
      <dgm:prSet presAssocID="{DB3A46EE-8144-4A7F-9378-8E2BAB71A88B}" presName="childText" presStyleLbl="bgAcc1" presStyleIdx="5" presStyleCnt="8" custScaleX="136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590EC-6323-43E1-9FF2-C2419DE61FC8}" type="pres">
      <dgm:prSet presAssocID="{A0926DC3-E049-49B3-B2D4-39558AFD0A51}" presName="Name13" presStyleLbl="parChTrans1D2" presStyleIdx="6" presStyleCnt="8"/>
      <dgm:spPr/>
      <dgm:t>
        <a:bodyPr/>
        <a:lstStyle/>
        <a:p>
          <a:endParaRPr lang="ru-RU"/>
        </a:p>
      </dgm:t>
    </dgm:pt>
    <dgm:pt modelId="{E6D82D35-A019-470B-9288-F69966D88C73}" type="pres">
      <dgm:prSet presAssocID="{6086FBDF-F08B-4463-8D5C-3748E1EAE62F}" presName="childText" presStyleLbl="bgAcc1" presStyleIdx="6" presStyleCnt="8" custScaleX="136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F83CF-C6D3-42B1-8232-2BED78B2DD45}" type="pres">
      <dgm:prSet presAssocID="{F9759314-AA4A-46FE-9C26-B7587878D03F}" presName="Name13" presStyleLbl="parChTrans1D2" presStyleIdx="7" presStyleCnt="8"/>
      <dgm:spPr/>
      <dgm:t>
        <a:bodyPr/>
        <a:lstStyle/>
        <a:p>
          <a:endParaRPr lang="ru-RU"/>
        </a:p>
      </dgm:t>
    </dgm:pt>
    <dgm:pt modelId="{36E26268-47DA-4273-9D7B-6F6320B4767B}" type="pres">
      <dgm:prSet presAssocID="{33A2A67A-A1A6-4D49-8DAA-534953251440}" presName="childText" presStyleLbl="bgAcc1" presStyleIdx="7" presStyleCnt="8" custScaleX="136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3E2CED-1A7A-4D51-AA5A-38F154986633}" type="presOf" srcId="{883C3467-3F4F-471D-B6D5-5F141F5A85D1}" destId="{94536C2B-86A6-40D2-BAC8-FE164E6D2FFF}" srcOrd="0" destOrd="0" presId="urn:microsoft.com/office/officeart/2005/8/layout/hierarchy3"/>
    <dgm:cxn modelId="{27221BF8-17F5-4364-B1A4-EFD7492DA2ED}" type="presOf" srcId="{A4FD37F8-C348-46C1-AF7E-9DF45767835E}" destId="{5DD4C824-EA69-4931-916F-8E209C6F9234}" srcOrd="0" destOrd="0" presId="urn:microsoft.com/office/officeart/2005/8/layout/hierarchy3"/>
    <dgm:cxn modelId="{B99F1582-00DF-4671-896E-B14378793F17}" srcId="{A4FD37F8-C348-46C1-AF7E-9DF45767835E}" destId="{6086FBDF-F08B-4463-8D5C-3748E1EAE62F}" srcOrd="2" destOrd="0" parTransId="{A0926DC3-E049-49B3-B2D4-39558AFD0A51}" sibTransId="{6F0698AA-4120-43D8-867F-08B0E3340A45}"/>
    <dgm:cxn modelId="{83C1CB05-5F0F-45E5-813B-E579A735BBF8}" type="presOf" srcId="{F9759314-AA4A-46FE-9C26-B7587878D03F}" destId="{0FBF83CF-C6D3-42B1-8232-2BED78B2DD45}" srcOrd="0" destOrd="0" presId="urn:microsoft.com/office/officeart/2005/8/layout/hierarchy3"/>
    <dgm:cxn modelId="{04C66A19-C0CD-464D-9017-643D39E723AE}" srcId="{29B906C0-5507-4624-8B44-A9176604FA1F}" destId="{A4FD37F8-C348-46C1-AF7E-9DF45767835E}" srcOrd="1" destOrd="0" parTransId="{C1E6E854-54C7-4F48-BD74-55CA1E223C63}" sibTransId="{7A860DCC-B5F8-4A63-9F88-17AEBF3E29B8}"/>
    <dgm:cxn modelId="{4349448E-7F4A-4DC2-B8FC-1B295DA98313}" srcId="{A4FD37F8-C348-46C1-AF7E-9DF45767835E}" destId="{12D72501-7313-4E53-9D80-0EC714AC25EC}" srcOrd="0" destOrd="0" parTransId="{4AF191DF-F8C8-42C8-82C3-0120FD9D8E57}" sibTransId="{942E7469-59A1-46DD-9770-172EF27731A2}"/>
    <dgm:cxn modelId="{B46307A4-1D28-4E2C-8726-1505372F02CC}" type="presOf" srcId="{CF9617F1-0950-41F1-900C-B8088BDAE676}" destId="{2FFC5203-1E8C-4902-96C5-55578AD190FF}" srcOrd="0" destOrd="0" presId="urn:microsoft.com/office/officeart/2005/8/layout/hierarchy3"/>
    <dgm:cxn modelId="{CB6884E6-98F8-4E4B-8C57-D5BEEEBCF995}" type="presOf" srcId="{D17A74DD-E2E0-4364-B6BA-B765A6EC9192}" destId="{CA3AA6CB-F6B4-4EDA-97BE-CDCEA0D80441}" srcOrd="0" destOrd="0" presId="urn:microsoft.com/office/officeart/2005/8/layout/hierarchy3"/>
    <dgm:cxn modelId="{65D6D45F-B2B4-4A26-98DD-7A268D52B97F}" type="presOf" srcId="{33A2A67A-A1A6-4D49-8DAA-534953251440}" destId="{36E26268-47DA-4273-9D7B-6F6320B4767B}" srcOrd="0" destOrd="0" presId="urn:microsoft.com/office/officeart/2005/8/layout/hierarchy3"/>
    <dgm:cxn modelId="{263E3ADD-ABB6-4247-A9A3-4937AF0EF8F8}" type="presOf" srcId="{A2935326-D5A3-4E5B-A927-F29202BAF27A}" destId="{449E91BD-CF85-4CB6-A2F6-EC644CF50F5B}" srcOrd="1" destOrd="0" presId="urn:microsoft.com/office/officeart/2005/8/layout/hierarchy3"/>
    <dgm:cxn modelId="{06788A52-6101-4867-A643-DA984433208C}" type="presOf" srcId="{F1669106-3059-45EC-B61A-44B8375FBFBE}" destId="{B0E0E464-AD3F-4447-AB8D-624D677796F0}" srcOrd="0" destOrd="0" presId="urn:microsoft.com/office/officeart/2005/8/layout/hierarchy3"/>
    <dgm:cxn modelId="{4E9D78AF-6995-4472-B066-B96DB35969D2}" type="presOf" srcId="{24F584B0-2809-4C8A-8A67-62EBF86A562E}" destId="{C318A5CE-65D3-4A78-B49B-1B75A5D88F48}" srcOrd="0" destOrd="0" presId="urn:microsoft.com/office/officeart/2005/8/layout/hierarchy3"/>
    <dgm:cxn modelId="{6E4F7EDF-811C-483E-BEA4-3D70440A409B}" type="presOf" srcId="{A2935326-D5A3-4E5B-A927-F29202BAF27A}" destId="{58A70EAB-594D-4CFF-898E-5DBC5A06186C}" srcOrd="0" destOrd="0" presId="urn:microsoft.com/office/officeart/2005/8/layout/hierarchy3"/>
    <dgm:cxn modelId="{13348C40-7447-49A9-9750-5FE47D1C4C4A}" type="presOf" srcId="{12D72501-7313-4E53-9D80-0EC714AC25EC}" destId="{6D7214A1-7183-438E-B13F-AECC7D0EB98D}" srcOrd="0" destOrd="0" presId="urn:microsoft.com/office/officeart/2005/8/layout/hierarchy3"/>
    <dgm:cxn modelId="{71D1A1A9-BCEE-4349-ABE3-C7BC6B297D92}" srcId="{A2935326-D5A3-4E5B-A927-F29202BAF27A}" destId="{1429A41A-C8CA-46A1-8A72-F84C70BFCDFD}" srcOrd="3" destOrd="0" parTransId="{A7C057CA-B12E-4BB4-B6BE-69BF2893D0FC}" sibTransId="{490AA994-46E1-414F-8D89-9640B27FAF63}"/>
    <dgm:cxn modelId="{5B56BA50-A56E-4E9B-9A57-08526BF5E73B}" type="presOf" srcId="{29B906C0-5507-4624-8B44-A9176604FA1F}" destId="{B34676C6-A49B-41F8-831C-A0F899252338}" srcOrd="0" destOrd="0" presId="urn:microsoft.com/office/officeart/2005/8/layout/hierarchy3"/>
    <dgm:cxn modelId="{E5960188-09DB-482C-9656-7BBCFDDF2A5A}" type="presOf" srcId="{DB3A46EE-8144-4A7F-9378-8E2BAB71A88B}" destId="{76EAA6D2-587F-4EFA-B979-8F632C668863}" srcOrd="0" destOrd="0" presId="urn:microsoft.com/office/officeart/2005/8/layout/hierarchy3"/>
    <dgm:cxn modelId="{70808D8F-CC51-42DF-B275-B1784EB0CA4B}" srcId="{A2935326-D5A3-4E5B-A927-F29202BAF27A}" destId="{24F584B0-2809-4C8A-8A67-62EBF86A562E}" srcOrd="2" destOrd="0" parTransId="{883C3467-3F4F-471D-B6D5-5F141F5A85D1}" sibTransId="{FE284BBA-B8AF-432C-936A-3596706757EA}"/>
    <dgm:cxn modelId="{15F8CE31-564D-422D-8C78-82FCE8FE0C17}" srcId="{A2935326-D5A3-4E5B-A927-F29202BAF27A}" destId="{56A84B6C-74BC-442C-BAED-EB3BA1FD8F66}" srcOrd="0" destOrd="0" parTransId="{CF9617F1-0950-41F1-900C-B8088BDAE676}" sibTransId="{D6EC1409-A5A0-4B22-A277-26FF7D59AA72}"/>
    <dgm:cxn modelId="{22109D9B-032A-453C-A1D9-0798F112AFDC}" type="presOf" srcId="{EA554A7E-DD12-4960-A9A4-1F574FFB5F8F}" destId="{BDDE66D6-CB11-4F29-9E9B-EFF7CB8581C3}" srcOrd="0" destOrd="0" presId="urn:microsoft.com/office/officeart/2005/8/layout/hierarchy3"/>
    <dgm:cxn modelId="{AEC9CC53-10AD-4F41-923C-E40F6A5B80D8}" type="presOf" srcId="{1429A41A-C8CA-46A1-8A72-F84C70BFCDFD}" destId="{AAC08907-9FCC-49B4-8B16-0E36E64621D3}" srcOrd="0" destOrd="0" presId="urn:microsoft.com/office/officeart/2005/8/layout/hierarchy3"/>
    <dgm:cxn modelId="{D9446D6B-4543-43FE-90AA-E50B4BDD1422}" srcId="{29B906C0-5507-4624-8B44-A9176604FA1F}" destId="{A2935326-D5A3-4E5B-A927-F29202BAF27A}" srcOrd="0" destOrd="0" parTransId="{A9FF1097-8AD2-4C1E-B320-663D65A75646}" sibTransId="{697C0A4C-9B3F-4F6B-991B-80D5E645118A}"/>
    <dgm:cxn modelId="{F35CAFC5-39DF-403B-8A8A-CCDD55972677}" type="presOf" srcId="{6086FBDF-F08B-4463-8D5C-3748E1EAE62F}" destId="{E6D82D35-A019-470B-9288-F69966D88C73}" srcOrd="0" destOrd="0" presId="urn:microsoft.com/office/officeart/2005/8/layout/hierarchy3"/>
    <dgm:cxn modelId="{F9618B7E-D607-4511-88B5-A2F675DE4235}" type="presOf" srcId="{A4FD37F8-C348-46C1-AF7E-9DF45767835E}" destId="{8FE0214D-DAE5-450C-9622-DD05015BD377}" srcOrd="1" destOrd="0" presId="urn:microsoft.com/office/officeart/2005/8/layout/hierarchy3"/>
    <dgm:cxn modelId="{C910D0CC-F230-4016-A61F-9532A420AFC3}" type="presOf" srcId="{56A84B6C-74BC-442C-BAED-EB3BA1FD8F66}" destId="{DBDE6283-E447-4FCC-BDE4-876CEC41863F}" srcOrd="0" destOrd="0" presId="urn:microsoft.com/office/officeart/2005/8/layout/hierarchy3"/>
    <dgm:cxn modelId="{4FF8C6CE-E0AC-4402-98E4-32EF9D3790F1}" srcId="{A4FD37F8-C348-46C1-AF7E-9DF45767835E}" destId="{33A2A67A-A1A6-4D49-8DAA-534953251440}" srcOrd="3" destOrd="0" parTransId="{F9759314-AA4A-46FE-9C26-B7587878D03F}" sibTransId="{4E589916-595B-4A62-AFC3-C0EBB4F58FEC}"/>
    <dgm:cxn modelId="{681E5D84-F26E-4654-8D1E-B075EC45762B}" type="presOf" srcId="{A0926DC3-E049-49B3-B2D4-39558AFD0A51}" destId="{7D7590EC-6323-43E1-9FF2-C2419DE61FC8}" srcOrd="0" destOrd="0" presId="urn:microsoft.com/office/officeart/2005/8/layout/hierarchy3"/>
    <dgm:cxn modelId="{E7BC6C63-282E-4235-9B57-F028C61346EF}" type="presOf" srcId="{4AF191DF-F8C8-42C8-82C3-0120FD9D8E57}" destId="{71971497-5913-4C3C-9B13-2193816F5C3D}" srcOrd="0" destOrd="0" presId="urn:microsoft.com/office/officeart/2005/8/layout/hierarchy3"/>
    <dgm:cxn modelId="{824FDDC3-C897-4BC3-9AAC-77977A6961E4}" type="presOf" srcId="{A7C057CA-B12E-4BB4-B6BE-69BF2893D0FC}" destId="{2251F42C-7922-44E1-99F4-EC36983B81B6}" srcOrd="0" destOrd="0" presId="urn:microsoft.com/office/officeart/2005/8/layout/hierarchy3"/>
    <dgm:cxn modelId="{6D7107E3-E508-4FBC-8E47-3971E9BF5BE3}" srcId="{A2935326-D5A3-4E5B-A927-F29202BAF27A}" destId="{D17A74DD-E2E0-4364-B6BA-B765A6EC9192}" srcOrd="1" destOrd="0" parTransId="{EA554A7E-DD12-4960-A9A4-1F574FFB5F8F}" sibTransId="{F77FD8B0-5187-4476-B7BA-FFB54F8333D6}"/>
    <dgm:cxn modelId="{AC62FFB7-6336-48FD-97A6-40B5C67F464E}" srcId="{A4FD37F8-C348-46C1-AF7E-9DF45767835E}" destId="{DB3A46EE-8144-4A7F-9378-8E2BAB71A88B}" srcOrd="1" destOrd="0" parTransId="{F1669106-3059-45EC-B61A-44B8375FBFBE}" sibTransId="{3E4E6726-16B8-4285-B194-B3D212860FFC}"/>
    <dgm:cxn modelId="{FBD08F19-8368-489A-802E-3E9785673508}" type="presParOf" srcId="{B34676C6-A49B-41F8-831C-A0F899252338}" destId="{A78F9D4B-8E1A-4137-89B7-2E2D521B1E6E}" srcOrd="0" destOrd="0" presId="urn:microsoft.com/office/officeart/2005/8/layout/hierarchy3"/>
    <dgm:cxn modelId="{383ECAC7-A7CF-4CF7-8C30-E89B60E8659C}" type="presParOf" srcId="{A78F9D4B-8E1A-4137-89B7-2E2D521B1E6E}" destId="{F66D7700-76B5-4066-A311-B06AD61C0475}" srcOrd="0" destOrd="0" presId="urn:microsoft.com/office/officeart/2005/8/layout/hierarchy3"/>
    <dgm:cxn modelId="{647C2930-6D14-49E4-988A-9CBBB3734091}" type="presParOf" srcId="{F66D7700-76B5-4066-A311-B06AD61C0475}" destId="{58A70EAB-594D-4CFF-898E-5DBC5A06186C}" srcOrd="0" destOrd="0" presId="urn:microsoft.com/office/officeart/2005/8/layout/hierarchy3"/>
    <dgm:cxn modelId="{7520B6E4-9573-48B3-B68E-1D5500DAFBFE}" type="presParOf" srcId="{F66D7700-76B5-4066-A311-B06AD61C0475}" destId="{449E91BD-CF85-4CB6-A2F6-EC644CF50F5B}" srcOrd="1" destOrd="0" presId="urn:microsoft.com/office/officeart/2005/8/layout/hierarchy3"/>
    <dgm:cxn modelId="{907DB6CF-E68A-4560-8264-63E8CD6645BD}" type="presParOf" srcId="{A78F9D4B-8E1A-4137-89B7-2E2D521B1E6E}" destId="{4D5A1570-86AE-4BEE-B037-B262056AC048}" srcOrd="1" destOrd="0" presId="urn:microsoft.com/office/officeart/2005/8/layout/hierarchy3"/>
    <dgm:cxn modelId="{B74F5428-58A1-44A5-8157-AFC078D6FEAD}" type="presParOf" srcId="{4D5A1570-86AE-4BEE-B037-B262056AC048}" destId="{2FFC5203-1E8C-4902-96C5-55578AD190FF}" srcOrd="0" destOrd="0" presId="urn:microsoft.com/office/officeart/2005/8/layout/hierarchy3"/>
    <dgm:cxn modelId="{B2739C87-22E4-4FA4-89BF-3F2118797DF1}" type="presParOf" srcId="{4D5A1570-86AE-4BEE-B037-B262056AC048}" destId="{DBDE6283-E447-4FCC-BDE4-876CEC41863F}" srcOrd="1" destOrd="0" presId="urn:microsoft.com/office/officeart/2005/8/layout/hierarchy3"/>
    <dgm:cxn modelId="{22C859B8-63B6-4091-ADBA-DED1E2C8A114}" type="presParOf" srcId="{4D5A1570-86AE-4BEE-B037-B262056AC048}" destId="{BDDE66D6-CB11-4F29-9E9B-EFF7CB8581C3}" srcOrd="2" destOrd="0" presId="urn:microsoft.com/office/officeart/2005/8/layout/hierarchy3"/>
    <dgm:cxn modelId="{F0512D31-9EB5-47AE-994C-6F18F0C15DCB}" type="presParOf" srcId="{4D5A1570-86AE-4BEE-B037-B262056AC048}" destId="{CA3AA6CB-F6B4-4EDA-97BE-CDCEA0D80441}" srcOrd="3" destOrd="0" presId="urn:microsoft.com/office/officeart/2005/8/layout/hierarchy3"/>
    <dgm:cxn modelId="{3F7FCDE5-4D36-4842-ABCD-820172113F5B}" type="presParOf" srcId="{4D5A1570-86AE-4BEE-B037-B262056AC048}" destId="{94536C2B-86A6-40D2-BAC8-FE164E6D2FFF}" srcOrd="4" destOrd="0" presId="urn:microsoft.com/office/officeart/2005/8/layout/hierarchy3"/>
    <dgm:cxn modelId="{A2280EB1-E8A1-4A2A-918E-3A588514311C}" type="presParOf" srcId="{4D5A1570-86AE-4BEE-B037-B262056AC048}" destId="{C318A5CE-65D3-4A78-B49B-1B75A5D88F48}" srcOrd="5" destOrd="0" presId="urn:microsoft.com/office/officeart/2005/8/layout/hierarchy3"/>
    <dgm:cxn modelId="{E1DC4AAC-119B-4055-8029-C8A9A4110C48}" type="presParOf" srcId="{4D5A1570-86AE-4BEE-B037-B262056AC048}" destId="{2251F42C-7922-44E1-99F4-EC36983B81B6}" srcOrd="6" destOrd="0" presId="urn:microsoft.com/office/officeart/2005/8/layout/hierarchy3"/>
    <dgm:cxn modelId="{7DDEB085-82C1-47A4-AF01-48923576F27D}" type="presParOf" srcId="{4D5A1570-86AE-4BEE-B037-B262056AC048}" destId="{AAC08907-9FCC-49B4-8B16-0E36E64621D3}" srcOrd="7" destOrd="0" presId="urn:microsoft.com/office/officeart/2005/8/layout/hierarchy3"/>
    <dgm:cxn modelId="{D2BA2968-9FFC-428F-B49E-E82ED0E19BDF}" type="presParOf" srcId="{B34676C6-A49B-41F8-831C-A0F899252338}" destId="{8DBD59BE-B583-410B-88B4-797C8C9B47BF}" srcOrd="1" destOrd="0" presId="urn:microsoft.com/office/officeart/2005/8/layout/hierarchy3"/>
    <dgm:cxn modelId="{2771FCA4-362A-4DB8-A89B-3DEB838902B0}" type="presParOf" srcId="{8DBD59BE-B583-410B-88B4-797C8C9B47BF}" destId="{CDAD6261-5397-472E-B118-514EBAEF35B2}" srcOrd="0" destOrd="0" presId="urn:microsoft.com/office/officeart/2005/8/layout/hierarchy3"/>
    <dgm:cxn modelId="{B892FB98-AB47-4A6E-92C1-266F06D79B8F}" type="presParOf" srcId="{CDAD6261-5397-472E-B118-514EBAEF35B2}" destId="{5DD4C824-EA69-4931-916F-8E209C6F9234}" srcOrd="0" destOrd="0" presId="urn:microsoft.com/office/officeart/2005/8/layout/hierarchy3"/>
    <dgm:cxn modelId="{4F559F3D-73A3-410F-A93B-A06BD98BEBAE}" type="presParOf" srcId="{CDAD6261-5397-472E-B118-514EBAEF35B2}" destId="{8FE0214D-DAE5-450C-9622-DD05015BD377}" srcOrd="1" destOrd="0" presId="urn:microsoft.com/office/officeart/2005/8/layout/hierarchy3"/>
    <dgm:cxn modelId="{42FB1153-FD4A-482C-8C59-A4F10776F06B}" type="presParOf" srcId="{8DBD59BE-B583-410B-88B4-797C8C9B47BF}" destId="{4621CACB-57F1-4121-9FDD-4ECA92BD2C43}" srcOrd="1" destOrd="0" presId="urn:microsoft.com/office/officeart/2005/8/layout/hierarchy3"/>
    <dgm:cxn modelId="{4438D45F-D590-4894-A92B-0F0824C2D2CF}" type="presParOf" srcId="{4621CACB-57F1-4121-9FDD-4ECA92BD2C43}" destId="{71971497-5913-4C3C-9B13-2193816F5C3D}" srcOrd="0" destOrd="0" presId="urn:microsoft.com/office/officeart/2005/8/layout/hierarchy3"/>
    <dgm:cxn modelId="{9722850E-F6C3-44B2-AE47-53A9CE6AF417}" type="presParOf" srcId="{4621CACB-57F1-4121-9FDD-4ECA92BD2C43}" destId="{6D7214A1-7183-438E-B13F-AECC7D0EB98D}" srcOrd="1" destOrd="0" presId="urn:microsoft.com/office/officeart/2005/8/layout/hierarchy3"/>
    <dgm:cxn modelId="{F8A5521F-CDAB-4735-BB2C-5FDEFAA2FB70}" type="presParOf" srcId="{4621CACB-57F1-4121-9FDD-4ECA92BD2C43}" destId="{B0E0E464-AD3F-4447-AB8D-624D677796F0}" srcOrd="2" destOrd="0" presId="urn:microsoft.com/office/officeart/2005/8/layout/hierarchy3"/>
    <dgm:cxn modelId="{C74E0DB2-5A9E-47AF-9A28-AFBC389198FF}" type="presParOf" srcId="{4621CACB-57F1-4121-9FDD-4ECA92BD2C43}" destId="{76EAA6D2-587F-4EFA-B979-8F632C668863}" srcOrd="3" destOrd="0" presId="urn:microsoft.com/office/officeart/2005/8/layout/hierarchy3"/>
    <dgm:cxn modelId="{2E0E3797-ECB2-4480-B3BA-1EABACCFA418}" type="presParOf" srcId="{4621CACB-57F1-4121-9FDD-4ECA92BD2C43}" destId="{7D7590EC-6323-43E1-9FF2-C2419DE61FC8}" srcOrd="4" destOrd="0" presId="urn:microsoft.com/office/officeart/2005/8/layout/hierarchy3"/>
    <dgm:cxn modelId="{7292EED5-E92A-418B-992A-7EFC121D1F57}" type="presParOf" srcId="{4621CACB-57F1-4121-9FDD-4ECA92BD2C43}" destId="{E6D82D35-A019-470B-9288-F69966D88C73}" srcOrd="5" destOrd="0" presId="urn:microsoft.com/office/officeart/2005/8/layout/hierarchy3"/>
    <dgm:cxn modelId="{F9625F65-5064-452A-92B1-EACC87C2D2E4}" type="presParOf" srcId="{4621CACB-57F1-4121-9FDD-4ECA92BD2C43}" destId="{0FBF83CF-C6D3-42B1-8232-2BED78B2DD45}" srcOrd="6" destOrd="0" presId="urn:microsoft.com/office/officeart/2005/8/layout/hierarchy3"/>
    <dgm:cxn modelId="{4943E989-55C1-49EF-A2DE-1788CFA84414}" type="presParOf" srcId="{4621CACB-57F1-4121-9FDD-4ECA92BD2C43}" destId="{36E26268-47DA-4273-9D7B-6F6320B4767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0DE0B-27F0-445C-968E-E5279FA45F46}" type="doc">
      <dgm:prSet loTypeId="urn:microsoft.com/office/officeart/2005/8/layout/pList2" loCatId="list" qsTypeId="urn:microsoft.com/office/officeart/2005/8/quickstyle/3d2" qsCatId="3D" csTypeId="urn:microsoft.com/office/officeart/2005/8/colors/colorful1" csCatId="colorful" phldr="1"/>
      <dgm:spPr/>
    </dgm:pt>
    <dgm:pt modelId="{36B0F3FC-27D3-4EAB-8D74-25B28AA79D0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Раскрытие творческого и интеллектуального потенциала; возможность проявить себя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2F9471-A157-4EA5-ACED-97B3A181A637}" type="parTrans" cxnId="{722D0020-BB8A-416A-A5EA-5F280BE84B78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4ED922-3787-42E8-8876-35A2516C944D}" type="sibTrans" cxnId="{722D0020-BB8A-416A-A5EA-5F280BE84B78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86D0FE-441F-4C73-8EA1-E49B97EF963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Дидактическое средство развития, обучения и воспитания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3E393C-A563-414E-A367-15E957D2557C}" type="parTrans" cxnId="{B1953065-6D22-4EDA-9E26-A88CAEB89E45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88AD9E-5CEF-4EA0-AC92-909AA0BE9914}" type="sibTrans" cxnId="{B1953065-6D22-4EDA-9E26-A88CAEB89E45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0B39B2A-0F1B-42FF-BD3C-93CC4D8BD601}" type="pres">
      <dgm:prSet presAssocID="{35A0DE0B-27F0-445C-968E-E5279FA45F46}" presName="Name0" presStyleCnt="0">
        <dgm:presLayoutVars>
          <dgm:dir/>
          <dgm:resizeHandles val="exact"/>
        </dgm:presLayoutVars>
      </dgm:prSet>
      <dgm:spPr/>
    </dgm:pt>
    <dgm:pt modelId="{17ADE6E9-EB27-460F-A1DE-40F89B359483}" type="pres">
      <dgm:prSet presAssocID="{35A0DE0B-27F0-445C-968E-E5279FA45F46}" presName="bkgdShp" presStyleLbl="alignAccFollowNode1" presStyleIdx="0" presStyleCnt="1" custScaleY="110826" custLinFactNeighborY="2941"/>
      <dgm:spPr/>
    </dgm:pt>
    <dgm:pt modelId="{0FCC180D-4E9C-497B-AA74-25087421D9B0}" type="pres">
      <dgm:prSet presAssocID="{35A0DE0B-27F0-445C-968E-E5279FA45F46}" presName="linComp" presStyleCnt="0"/>
      <dgm:spPr/>
    </dgm:pt>
    <dgm:pt modelId="{8CDF9375-954A-4858-BD2B-72C40A3CF0F8}" type="pres">
      <dgm:prSet presAssocID="{36B0F3FC-27D3-4EAB-8D74-25B28AA79D07}" presName="compNode" presStyleCnt="0"/>
      <dgm:spPr/>
    </dgm:pt>
    <dgm:pt modelId="{FD8503F5-CAA3-41F3-A832-802DD61155B6}" type="pres">
      <dgm:prSet presAssocID="{36B0F3FC-27D3-4EAB-8D74-25B28AA79D07}" presName="node" presStyleLbl="node1" presStyleIdx="0" presStyleCnt="2" custScaleY="73488" custLinFactNeighborY="-1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D40D3-E9BC-452C-9A48-55014F1AE503}" type="pres">
      <dgm:prSet presAssocID="{36B0F3FC-27D3-4EAB-8D74-25B28AA79D07}" presName="invisiNode" presStyleLbl="node1" presStyleIdx="0" presStyleCnt="2"/>
      <dgm:spPr/>
    </dgm:pt>
    <dgm:pt modelId="{43A661D1-5766-4E26-B2DE-AE7503A368E3}" type="pres">
      <dgm:prSet presAssocID="{36B0F3FC-27D3-4EAB-8D74-25B28AA79D07}" presName="imagNode" presStyleLbl="fgImgPlace1" presStyleIdx="0" presStyleCnt="2" custScaleX="89947" custScaleY="137093" custLinFactNeighborX="-583" custLinFactNeighborY="-8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5DDD95-BA39-45B8-9578-B324BFA7F2C7}" type="pres">
      <dgm:prSet presAssocID="{BC4ED922-3787-42E8-8876-35A2516C944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14831D-E8DC-4D84-938F-250B2D69E848}" type="pres">
      <dgm:prSet presAssocID="{E386D0FE-441F-4C73-8EA1-E49B97EF9635}" presName="compNode" presStyleCnt="0"/>
      <dgm:spPr/>
    </dgm:pt>
    <dgm:pt modelId="{485D6FC8-8483-4538-8160-F7D2D15421B8}" type="pres">
      <dgm:prSet presAssocID="{E386D0FE-441F-4C73-8EA1-E49B97EF9635}" presName="node" presStyleLbl="node1" presStyleIdx="1" presStyleCnt="2" custScaleY="72960" custLinFactNeighborY="-14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B72DB-A6D0-47B1-B9C1-D9C81E655355}" type="pres">
      <dgm:prSet presAssocID="{E386D0FE-441F-4C73-8EA1-E49B97EF9635}" presName="invisiNode" presStyleLbl="node1" presStyleIdx="1" presStyleCnt="2"/>
      <dgm:spPr/>
    </dgm:pt>
    <dgm:pt modelId="{27675C80-DC33-4A9E-88EB-797662BACC6F}" type="pres">
      <dgm:prSet presAssocID="{E386D0FE-441F-4C73-8EA1-E49B97EF9635}" presName="imagNode" presStyleLbl="fgImgPlace1" presStyleIdx="1" presStyleCnt="2" custScaleX="87654" custScaleY="1355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950F10F-6091-4366-B404-8080909BA6FE}" type="presOf" srcId="{E386D0FE-441F-4C73-8EA1-E49B97EF9635}" destId="{485D6FC8-8483-4538-8160-F7D2D15421B8}" srcOrd="0" destOrd="0" presId="urn:microsoft.com/office/officeart/2005/8/layout/pList2"/>
    <dgm:cxn modelId="{72BF94EC-1936-45C8-AFE7-9141494ED57B}" type="presOf" srcId="{35A0DE0B-27F0-445C-968E-E5279FA45F46}" destId="{A0B39B2A-0F1B-42FF-BD3C-93CC4D8BD601}" srcOrd="0" destOrd="0" presId="urn:microsoft.com/office/officeart/2005/8/layout/pList2"/>
    <dgm:cxn modelId="{143C2DF9-16D2-4562-9F58-24343E776C03}" type="presOf" srcId="{BC4ED922-3787-42E8-8876-35A2516C944D}" destId="{675DDD95-BA39-45B8-9578-B324BFA7F2C7}" srcOrd="0" destOrd="0" presId="urn:microsoft.com/office/officeart/2005/8/layout/pList2"/>
    <dgm:cxn modelId="{B1953065-6D22-4EDA-9E26-A88CAEB89E45}" srcId="{35A0DE0B-27F0-445C-968E-E5279FA45F46}" destId="{E386D0FE-441F-4C73-8EA1-E49B97EF9635}" srcOrd="1" destOrd="0" parTransId="{C83E393C-A563-414E-A367-15E957D2557C}" sibTransId="{C688AD9E-5CEF-4EA0-AC92-909AA0BE9914}"/>
    <dgm:cxn modelId="{D2355989-7966-4F27-9FF1-F37CEBED787E}" type="presOf" srcId="{36B0F3FC-27D3-4EAB-8D74-25B28AA79D07}" destId="{FD8503F5-CAA3-41F3-A832-802DD61155B6}" srcOrd="0" destOrd="0" presId="urn:microsoft.com/office/officeart/2005/8/layout/pList2"/>
    <dgm:cxn modelId="{722D0020-BB8A-416A-A5EA-5F280BE84B78}" srcId="{35A0DE0B-27F0-445C-968E-E5279FA45F46}" destId="{36B0F3FC-27D3-4EAB-8D74-25B28AA79D07}" srcOrd="0" destOrd="0" parTransId="{742F9471-A157-4EA5-ACED-97B3A181A637}" sibTransId="{BC4ED922-3787-42E8-8876-35A2516C944D}"/>
    <dgm:cxn modelId="{CB808CF0-AEB6-4FAE-AE4F-719173C334FC}" type="presParOf" srcId="{A0B39B2A-0F1B-42FF-BD3C-93CC4D8BD601}" destId="{17ADE6E9-EB27-460F-A1DE-40F89B359483}" srcOrd="0" destOrd="0" presId="urn:microsoft.com/office/officeart/2005/8/layout/pList2"/>
    <dgm:cxn modelId="{5D885913-2925-4CB4-AFD1-ABF2D18144AA}" type="presParOf" srcId="{A0B39B2A-0F1B-42FF-BD3C-93CC4D8BD601}" destId="{0FCC180D-4E9C-497B-AA74-25087421D9B0}" srcOrd="1" destOrd="0" presId="urn:microsoft.com/office/officeart/2005/8/layout/pList2"/>
    <dgm:cxn modelId="{0479425F-52BC-462D-B867-B2199A302867}" type="presParOf" srcId="{0FCC180D-4E9C-497B-AA74-25087421D9B0}" destId="{8CDF9375-954A-4858-BD2B-72C40A3CF0F8}" srcOrd="0" destOrd="0" presId="urn:microsoft.com/office/officeart/2005/8/layout/pList2"/>
    <dgm:cxn modelId="{4543C2D0-78A1-4453-AE1B-6087E6ACCCF5}" type="presParOf" srcId="{8CDF9375-954A-4858-BD2B-72C40A3CF0F8}" destId="{FD8503F5-CAA3-41F3-A832-802DD61155B6}" srcOrd="0" destOrd="0" presId="urn:microsoft.com/office/officeart/2005/8/layout/pList2"/>
    <dgm:cxn modelId="{3EFDC9A9-A572-4E36-A3D0-F44D73124BEF}" type="presParOf" srcId="{8CDF9375-954A-4858-BD2B-72C40A3CF0F8}" destId="{845D40D3-E9BC-452C-9A48-55014F1AE503}" srcOrd="1" destOrd="0" presId="urn:microsoft.com/office/officeart/2005/8/layout/pList2"/>
    <dgm:cxn modelId="{45644269-F723-4FB8-A1CC-63E3F25C261E}" type="presParOf" srcId="{8CDF9375-954A-4858-BD2B-72C40A3CF0F8}" destId="{43A661D1-5766-4E26-B2DE-AE7503A368E3}" srcOrd="2" destOrd="0" presId="urn:microsoft.com/office/officeart/2005/8/layout/pList2"/>
    <dgm:cxn modelId="{D9277CB7-053E-40AF-8FED-7FF3D1760440}" type="presParOf" srcId="{0FCC180D-4E9C-497B-AA74-25087421D9B0}" destId="{675DDD95-BA39-45B8-9578-B324BFA7F2C7}" srcOrd="1" destOrd="0" presId="urn:microsoft.com/office/officeart/2005/8/layout/pList2"/>
    <dgm:cxn modelId="{7FDF10C8-AB86-463B-AE5A-15143018E195}" type="presParOf" srcId="{0FCC180D-4E9C-497B-AA74-25087421D9B0}" destId="{0C14831D-E8DC-4D84-938F-250B2D69E848}" srcOrd="2" destOrd="0" presId="urn:microsoft.com/office/officeart/2005/8/layout/pList2"/>
    <dgm:cxn modelId="{BE022F6A-E349-4C1B-922C-6D86F320D409}" type="presParOf" srcId="{0C14831D-E8DC-4D84-938F-250B2D69E848}" destId="{485D6FC8-8483-4538-8160-F7D2D15421B8}" srcOrd="0" destOrd="0" presId="urn:microsoft.com/office/officeart/2005/8/layout/pList2"/>
    <dgm:cxn modelId="{D0E4A65E-1CD1-493B-ACA1-55B6B82DF918}" type="presParOf" srcId="{0C14831D-E8DC-4D84-938F-250B2D69E848}" destId="{094B72DB-A6D0-47B1-B9C1-D9C81E655355}" srcOrd="1" destOrd="0" presId="urn:microsoft.com/office/officeart/2005/8/layout/pList2"/>
    <dgm:cxn modelId="{2692A786-642A-4A9F-B020-15CE1A8CB489}" type="presParOf" srcId="{0C14831D-E8DC-4D84-938F-250B2D69E848}" destId="{27675C80-DC33-4A9E-88EB-797662BACC6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54D72-0B43-4071-B796-90EA676A3A30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6954A6-F919-467D-B4FE-79F24A4F66A3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2BB221-5EF9-4461-8502-9C8F6A130D80}" type="parTrans" cxnId="{03D48FC3-934D-481D-8C42-D6A8D697E7E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B97970-7388-46CF-9CF7-2D53712132DC}" type="sibTrans" cxnId="{03D48FC3-934D-481D-8C42-D6A8D697E7E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F117D9-D6E5-4313-A2DA-CE2B4222540D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DC72B0-3CF3-4805-BFC7-DD10774B7952}" type="parTrans" cxnId="{DEAC8FCF-684F-4198-8DCD-25E973E882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62A118-EA87-4D2A-AD18-4606E2825BCA}" type="sibTrans" cxnId="{DEAC8FCF-684F-4198-8DCD-25E973E882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433588-D445-44BE-ABCD-F3F608485C90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EB60EE-17EF-4336-B771-BDBB2A304AC9}" type="parTrans" cxnId="{CDAE48F4-87B4-4B82-996C-8021BE3EBB3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41001E-E517-4E38-BD54-E36EC4D83CC0}" type="sibTrans" cxnId="{CDAE48F4-87B4-4B82-996C-8021BE3EBB3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A2BB8B-D7A4-4F18-9D90-65284FA5B60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37DDD4-8C72-4D3B-9720-8661118A145D}" type="parTrans" cxnId="{FF5117B4-E435-4BF2-A9E5-5F1A4DA1C2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2D3C04-4F4B-4759-A003-6B8ECB2444B0}" type="sibTrans" cxnId="{FF5117B4-E435-4BF2-A9E5-5F1A4DA1C2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8780C5-4254-45EE-8446-F10CCE1E4F12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презентация и рефлексия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AB8A62-30B1-47B5-866E-735EF1C7D871}" type="parTrans" cxnId="{1585F3F6-24BB-4737-9ED7-AFF16752449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0823EC-B6E3-4167-AB4C-94F119459E96}" type="sibTrans" cxnId="{1585F3F6-24BB-4737-9ED7-AFF16752449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4BE20D-B81C-42DE-B98C-BBC3B39F32E7}" type="pres">
      <dgm:prSet presAssocID="{BF454D72-0B43-4071-B796-90EA676A3A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61B28-6ABD-4A3B-9FFA-4C2B7B9AA2B7}" type="pres">
      <dgm:prSet presAssocID="{946954A6-F919-467D-B4FE-79F24A4F66A3}" presName="parentLin" presStyleCnt="0"/>
      <dgm:spPr/>
    </dgm:pt>
    <dgm:pt modelId="{E55EAC82-F3D4-4C27-A271-902BDDB16A71}" type="pres">
      <dgm:prSet presAssocID="{946954A6-F919-467D-B4FE-79F24A4F66A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88D327-3CC8-4120-8334-1FE43867B65F}" type="pres">
      <dgm:prSet presAssocID="{946954A6-F919-467D-B4FE-79F24A4F66A3}" presName="parentText" presStyleLbl="node1" presStyleIdx="0" presStyleCnt="5" custScaleX="420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A542D-630A-4120-8769-06C8844DEE50}" type="pres">
      <dgm:prSet presAssocID="{946954A6-F919-467D-B4FE-79F24A4F66A3}" presName="negativeSpace" presStyleCnt="0"/>
      <dgm:spPr/>
    </dgm:pt>
    <dgm:pt modelId="{E1106F6B-0038-4CF0-B7EC-636B90A71BC1}" type="pres">
      <dgm:prSet presAssocID="{946954A6-F919-467D-B4FE-79F24A4F66A3}" presName="childText" presStyleLbl="conFgAcc1" presStyleIdx="0" presStyleCnt="5">
        <dgm:presLayoutVars>
          <dgm:bulletEnabled val="1"/>
        </dgm:presLayoutVars>
      </dgm:prSet>
      <dgm:spPr/>
    </dgm:pt>
    <dgm:pt modelId="{E6848329-624C-45E4-AA3B-E525CB4F3442}" type="pres">
      <dgm:prSet presAssocID="{C7B97970-7388-46CF-9CF7-2D53712132DC}" presName="spaceBetweenRectangles" presStyleCnt="0"/>
      <dgm:spPr/>
    </dgm:pt>
    <dgm:pt modelId="{505A4673-7AE1-47A3-A59C-40F18542869C}" type="pres">
      <dgm:prSet presAssocID="{52F117D9-D6E5-4313-A2DA-CE2B4222540D}" presName="parentLin" presStyleCnt="0"/>
      <dgm:spPr/>
    </dgm:pt>
    <dgm:pt modelId="{B4844D2E-458F-45D6-A6AC-326E573E72B7}" type="pres">
      <dgm:prSet presAssocID="{52F117D9-D6E5-4313-A2DA-CE2B4222540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6FD4E0-D1D5-4E0D-A469-13C796ACB503}" type="pres">
      <dgm:prSet presAssocID="{52F117D9-D6E5-4313-A2DA-CE2B4222540D}" presName="parentText" presStyleLbl="node1" presStyleIdx="1" presStyleCnt="5" custScaleX="422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E3C04-BA87-4940-AAA5-316C31D16BD3}" type="pres">
      <dgm:prSet presAssocID="{52F117D9-D6E5-4313-A2DA-CE2B4222540D}" presName="negativeSpace" presStyleCnt="0"/>
      <dgm:spPr/>
    </dgm:pt>
    <dgm:pt modelId="{F96DDD62-1BB7-4346-BE46-65F0DBE9FE60}" type="pres">
      <dgm:prSet presAssocID="{52F117D9-D6E5-4313-A2DA-CE2B4222540D}" presName="childText" presStyleLbl="conFgAcc1" presStyleIdx="1" presStyleCnt="5">
        <dgm:presLayoutVars>
          <dgm:bulletEnabled val="1"/>
        </dgm:presLayoutVars>
      </dgm:prSet>
      <dgm:spPr/>
    </dgm:pt>
    <dgm:pt modelId="{72C30C27-71CA-4F58-B034-C1050944E123}" type="pres">
      <dgm:prSet presAssocID="{D962A118-EA87-4D2A-AD18-4606E2825BCA}" presName="spaceBetweenRectangles" presStyleCnt="0"/>
      <dgm:spPr/>
    </dgm:pt>
    <dgm:pt modelId="{66C852ED-E863-4664-A033-FBA129B6F986}" type="pres">
      <dgm:prSet presAssocID="{A8433588-D445-44BE-ABCD-F3F608485C90}" presName="parentLin" presStyleCnt="0"/>
      <dgm:spPr/>
    </dgm:pt>
    <dgm:pt modelId="{D7BC53B5-AC46-4139-8248-131F34C10151}" type="pres">
      <dgm:prSet presAssocID="{A8433588-D445-44BE-ABCD-F3F608485C9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657BEE3-3DA6-4D64-BBD3-E471EE5E27A6}" type="pres">
      <dgm:prSet presAssocID="{A8433588-D445-44BE-ABCD-F3F608485C90}" presName="parentText" presStyleLbl="node1" presStyleIdx="2" presStyleCnt="5" custScaleX="42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9895B-C601-4C91-8683-6EB93A68ACE7}" type="pres">
      <dgm:prSet presAssocID="{A8433588-D445-44BE-ABCD-F3F608485C90}" presName="negativeSpace" presStyleCnt="0"/>
      <dgm:spPr/>
    </dgm:pt>
    <dgm:pt modelId="{5DD6E48D-D73F-44C3-A51D-F4CE85B3B3CE}" type="pres">
      <dgm:prSet presAssocID="{A8433588-D445-44BE-ABCD-F3F608485C9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45C7B-57EE-456F-84F5-34D3EFA6350E}" type="pres">
      <dgm:prSet presAssocID="{0741001E-E517-4E38-BD54-E36EC4D83CC0}" presName="spaceBetweenRectangles" presStyleCnt="0"/>
      <dgm:spPr/>
    </dgm:pt>
    <dgm:pt modelId="{88789A1B-D701-4434-B65B-8B26BE87E8AF}" type="pres">
      <dgm:prSet presAssocID="{FAA2BB8B-D7A4-4F18-9D90-65284FA5B609}" presName="parentLin" presStyleCnt="0"/>
      <dgm:spPr/>
    </dgm:pt>
    <dgm:pt modelId="{0F2BC2DD-96C9-4487-8B65-A7221B12AD0B}" type="pres">
      <dgm:prSet presAssocID="{FAA2BB8B-D7A4-4F18-9D90-65284FA5B60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074BA57-417C-45C9-8465-013798B5EC46}" type="pres">
      <dgm:prSet presAssocID="{FAA2BB8B-D7A4-4F18-9D90-65284FA5B609}" presName="parentText" presStyleLbl="node1" presStyleIdx="3" presStyleCnt="5" custScaleX="42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8B870-FC27-4F72-9F31-38CC258A9B29}" type="pres">
      <dgm:prSet presAssocID="{FAA2BB8B-D7A4-4F18-9D90-65284FA5B609}" presName="negativeSpace" presStyleCnt="0"/>
      <dgm:spPr/>
    </dgm:pt>
    <dgm:pt modelId="{960AD2AB-1441-4A19-A6D7-994B67797F8C}" type="pres">
      <dgm:prSet presAssocID="{FAA2BB8B-D7A4-4F18-9D90-65284FA5B60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4F81C-C5BA-499A-B37F-1DFEC428A3E5}" type="pres">
      <dgm:prSet presAssocID="{212D3C04-4F4B-4759-A003-6B8ECB2444B0}" presName="spaceBetweenRectangles" presStyleCnt="0"/>
      <dgm:spPr/>
    </dgm:pt>
    <dgm:pt modelId="{C5992717-D23E-48FB-BF28-DF5C10A813E8}" type="pres">
      <dgm:prSet presAssocID="{AC8780C5-4254-45EE-8446-F10CCE1E4F12}" presName="parentLin" presStyleCnt="0"/>
      <dgm:spPr/>
    </dgm:pt>
    <dgm:pt modelId="{CE439278-6AA8-4C4C-89FE-D20C64952ED2}" type="pres">
      <dgm:prSet presAssocID="{AC8780C5-4254-45EE-8446-F10CCE1E4F1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223E53B-222B-4302-BBD3-C4311704DDC7}" type="pres">
      <dgm:prSet presAssocID="{AC8780C5-4254-45EE-8446-F10CCE1E4F12}" presName="parentText" presStyleLbl="node1" presStyleIdx="4" presStyleCnt="5" custScaleX="42090" custScaleY="119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F4B63-3BEB-42DB-B31C-5E40626778B5}" type="pres">
      <dgm:prSet presAssocID="{AC8780C5-4254-45EE-8446-F10CCE1E4F12}" presName="negativeSpace" presStyleCnt="0"/>
      <dgm:spPr/>
    </dgm:pt>
    <dgm:pt modelId="{8E9FE5C4-CA6A-4982-9C6D-9D32AE4293D2}" type="pres">
      <dgm:prSet presAssocID="{AC8780C5-4254-45EE-8446-F10CCE1E4F1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408B860-4738-404C-B03C-9AD7F74BC1C5}" type="presOf" srcId="{AC8780C5-4254-45EE-8446-F10CCE1E4F12}" destId="{CE439278-6AA8-4C4C-89FE-D20C64952ED2}" srcOrd="0" destOrd="0" presId="urn:microsoft.com/office/officeart/2005/8/layout/list1"/>
    <dgm:cxn modelId="{6C2C9581-FF3E-495A-AC7E-3ED32EE63C28}" type="presOf" srcId="{52F117D9-D6E5-4313-A2DA-CE2B4222540D}" destId="{136FD4E0-D1D5-4E0D-A469-13C796ACB503}" srcOrd="1" destOrd="0" presId="urn:microsoft.com/office/officeart/2005/8/layout/list1"/>
    <dgm:cxn modelId="{12C42A1F-416F-49E2-82B2-189E313E9A50}" type="presOf" srcId="{52F117D9-D6E5-4313-A2DA-CE2B4222540D}" destId="{B4844D2E-458F-45D6-A6AC-326E573E72B7}" srcOrd="0" destOrd="0" presId="urn:microsoft.com/office/officeart/2005/8/layout/list1"/>
    <dgm:cxn modelId="{FF5117B4-E435-4BF2-A9E5-5F1A4DA1C281}" srcId="{BF454D72-0B43-4071-B796-90EA676A3A30}" destId="{FAA2BB8B-D7A4-4F18-9D90-65284FA5B609}" srcOrd="3" destOrd="0" parTransId="{3B37DDD4-8C72-4D3B-9720-8661118A145D}" sibTransId="{212D3C04-4F4B-4759-A003-6B8ECB2444B0}"/>
    <dgm:cxn modelId="{51B3A7B4-FF45-44F8-8F6A-21F31515DBF6}" type="presOf" srcId="{946954A6-F919-467D-B4FE-79F24A4F66A3}" destId="{E55EAC82-F3D4-4C27-A271-902BDDB16A71}" srcOrd="0" destOrd="0" presId="urn:microsoft.com/office/officeart/2005/8/layout/list1"/>
    <dgm:cxn modelId="{A98D3C6A-DF8C-4B60-BDDA-4D23B20EEBCD}" type="presOf" srcId="{946954A6-F919-467D-B4FE-79F24A4F66A3}" destId="{4A88D327-3CC8-4120-8334-1FE43867B65F}" srcOrd="1" destOrd="0" presId="urn:microsoft.com/office/officeart/2005/8/layout/list1"/>
    <dgm:cxn modelId="{DD5394C9-91D3-41FE-94D9-A3E0CF1DE692}" type="presOf" srcId="{BF454D72-0B43-4071-B796-90EA676A3A30}" destId="{5C4BE20D-B81C-42DE-B98C-BBC3B39F32E7}" srcOrd="0" destOrd="0" presId="urn:microsoft.com/office/officeart/2005/8/layout/list1"/>
    <dgm:cxn modelId="{30F5BB28-7795-402F-B331-EE85A8DFE6F4}" type="presOf" srcId="{A8433588-D445-44BE-ABCD-F3F608485C90}" destId="{4657BEE3-3DA6-4D64-BBD3-E471EE5E27A6}" srcOrd="1" destOrd="0" presId="urn:microsoft.com/office/officeart/2005/8/layout/list1"/>
    <dgm:cxn modelId="{0CFCEA62-558E-44DC-AD50-622C4526644A}" type="presOf" srcId="{A8433588-D445-44BE-ABCD-F3F608485C90}" destId="{D7BC53B5-AC46-4139-8248-131F34C10151}" srcOrd="0" destOrd="0" presId="urn:microsoft.com/office/officeart/2005/8/layout/list1"/>
    <dgm:cxn modelId="{73554C51-BC41-45CC-9D25-D7929C5ABB06}" type="presOf" srcId="{FAA2BB8B-D7A4-4F18-9D90-65284FA5B609}" destId="{0F2BC2DD-96C9-4487-8B65-A7221B12AD0B}" srcOrd="0" destOrd="0" presId="urn:microsoft.com/office/officeart/2005/8/layout/list1"/>
    <dgm:cxn modelId="{1585F3F6-24BB-4737-9ED7-AFF167524496}" srcId="{BF454D72-0B43-4071-B796-90EA676A3A30}" destId="{AC8780C5-4254-45EE-8446-F10CCE1E4F12}" srcOrd="4" destOrd="0" parTransId="{84AB8A62-30B1-47B5-866E-735EF1C7D871}" sibTransId="{4D0823EC-B6E3-4167-AB4C-94F119459E96}"/>
    <dgm:cxn modelId="{DEAC8FCF-684F-4198-8DCD-25E973E88215}" srcId="{BF454D72-0B43-4071-B796-90EA676A3A30}" destId="{52F117D9-D6E5-4313-A2DA-CE2B4222540D}" srcOrd="1" destOrd="0" parTransId="{CADC72B0-3CF3-4805-BFC7-DD10774B7952}" sibTransId="{D962A118-EA87-4D2A-AD18-4606E2825BCA}"/>
    <dgm:cxn modelId="{CDAE48F4-87B4-4B82-996C-8021BE3EBB3F}" srcId="{BF454D72-0B43-4071-B796-90EA676A3A30}" destId="{A8433588-D445-44BE-ABCD-F3F608485C90}" srcOrd="2" destOrd="0" parTransId="{E8EB60EE-17EF-4336-B771-BDBB2A304AC9}" sibTransId="{0741001E-E517-4E38-BD54-E36EC4D83CC0}"/>
    <dgm:cxn modelId="{03D48FC3-934D-481D-8C42-D6A8D697E7E6}" srcId="{BF454D72-0B43-4071-B796-90EA676A3A30}" destId="{946954A6-F919-467D-B4FE-79F24A4F66A3}" srcOrd="0" destOrd="0" parTransId="{892BB221-5EF9-4461-8502-9C8F6A130D80}" sibTransId="{C7B97970-7388-46CF-9CF7-2D53712132DC}"/>
    <dgm:cxn modelId="{3CF0C51B-A014-4BE3-8693-FB0AC5E141D0}" type="presOf" srcId="{FAA2BB8B-D7A4-4F18-9D90-65284FA5B609}" destId="{9074BA57-417C-45C9-8465-013798B5EC46}" srcOrd="1" destOrd="0" presId="urn:microsoft.com/office/officeart/2005/8/layout/list1"/>
    <dgm:cxn modelId="{DA76667B-6A07-406E-B3FE-8122F7AEDEAC}" type="presOf" srcId="{AC8780C5-4254-45EE-8446-F10CCE1E4F12}" destId="{6223E53B-222B-4302-BBD3-C4311704DDC7}" srcOrd="1" destOrd="0" presId="urn:microsoft.com/office/officeart/2005/8/layout/list1"/>
    <dgm:cxn modelId="{7DF6F1EF-2975-4015-B4A6-1894570D602F}" type="presParOf" srcId="{5C4BE20D-B81C-42DE-B98C-BBC3B39F32E7}" destId="{60661B28-6ABD-4A3B-9FFA-4C2B7B9AA2B7}" srcOrd="0" destOrd="0" presId="urn:microsoft.com/office/officeart/2005/8/layout/list1"/>
    <dgm:cxn modelId="{9F409FAA-1CC3-4649-825B-8DD4F995F02A}" type="presParOf" srcId="{60661B28-6ABD-4A3B-9FFA-4C2B7B9AA2B7}" destId="{E55EAC82-F3D4-4C27-A271-902BDDB16A71}" srcOrd="0" destOrd="0" presId="urn:microsoft.com/office/officeart/2005/8/layout/list1"/>
    <dgm:cxn modelId="{8364061E-7642-4E0D-83DD-61B24442DDF5}" type="presParOf" srcId="{60661B28-6ABD-4A3B-9FFA-4C2B7B9AA2B7}" destId="{4A88D327-3CC8-4120-8334-1FE43867B65F}" srcOrd="1" destOrd="0" presId="urn:microsoft.com/office/officeart/2005/8/layout/list1"/>
    <dgm:cxn modelId="{F918F3F3-E53A-41EE-980B-A5D726F0A11F}" type="presParOf" srcId="{5C4BE20D-B81C-42DE-B98C-BBC3B39F32E7}" destId="{165A542D-630A-4120-8769-06C8844DEE50}" srcOrd="1" destOrd="0" presId="urn:microsoft.com/office/officeart/2005/8/layout/list1"/>
    <dgm:cxn modelId="{434F072C-C09D-4AE6-BCD6-1715529C3985}" type="presParOf" srcId="{5C4BE20D-B81C-42DE-B98C-BBC3B39F32E7}" destId="{E1106F6B-0038-4CF0-B7EC-636B90A71BC1}" srcOrd="2" destOrd="0" presId="urn:microsoft.com/office/officeart/2005/8/layout/list1"/>
    <dgm:cxn modelId="{5130574E-702B-4B71-8058-4E8FDD7A5920}" type="presParOf" srcId="{5C4BE20D-B81C-42DE-B98C-BBC3B39F32E7}" destId="{E6848329-624C-45E4-AA3B-E525CB4F3442}" srcOrd="3" destOrd="0" presId="urn:microsoft.com/office/officeart/2005/8/layout/list1"/>
    <dgm:cxn modelId="{A905BD99-D88D-497F-9A6B-A5C37E345B4A}" type="presParOf" srcId="{5C4BE20D-B81C-42DE-B98C-BBC3B39F32E7}" destId="{505A4673-7AE1-47A3-A59C-40F18542869C}" srcOrd="4" destOrd="0" presId="urn:microsoft.com/office/officeart/2005/8/layout/list1"/>
    <dgm:cxn modelId="{6FC20B6B-640F-4E38-BD9E-5FC600F2A204}" type="presParOf" srcId="{505A4673-7AE1-47A3-A59C-40F18542869C}" destId="{B4844D2E-458F-45D6-A6AC-326E573E72B7}" srcOrd="0" destOrd="0" presId="urn:microsoft.com/office/officeart/2005/8/layout/list1"/>
    <dgm:cxn modelId="{AECF0EA1-8B05-4EF7-8309-CD1BEA54BAC6}" type="presParOf" srcId="{505A4673-7AE1-47A3-A59C-40F18542869C}" destId="{136FD4E0-D1D5-4E0D-A469-13C796ACB503}" srcOrd="1" destOrd="0" presId="urn:microsoft.com/office/officeart/2005/8/layout/list1"/>
    <dgm:cxn modelId="{D930669E-292A-4CF2-980A-DE488D61ED91}" type="presParOf" srcId="{5C4BE20D-B81C-42DE-B98C-BBC3B39F32E7}" destId="{230E3C04-BA87-4940-AAA5-316C31D16BD3}" srcOrd="5" destOrd="0" presId="urn:microsoft.com/office/officeart/2005/8/layout/list1"/>
    <dgm:cxn modelId="{7F2D8A62-13EC-42CC-8A58-4DC00C646915}" type="presParOf" srcId="{5C4BE20D-B81C-42DE-B98C-BBC3B39F32E7}" destId="{F96DDD62-1BB7-4346-BE46-65F0DBE9FE60}" srcOrd="6" destOrd="0" presId="urn:microsoft.com/office/officeart/2005/8/layout/list1"/>
    <dgm:cxn modelId="{A7DBF9DB-6FE2-492F-8B1A-9852ACD8AD34}" type="presParOf" srcId="{5C4BE20D-B81C-42DE-B98C-BBC3B39F32E7}" destId="{72C30C27-71CA-4F58-B034-C1050944E123}" srcOrd="7" destOrd="0" presId="urn:microsoft.com/office/officeart/2005/8/layout/list1"/>
    <dgm:cxn modelId="{8B60E25B-9D29-45BD-AB50-558B9FFE06F5}" type="presParOf" srcId="{5C4BE20D-B81C-42DE-B98C-BBC3B39F32E7}" destId="{66C852ED-E863-4664-A033-FBA129B6F986}" srcOrd="8" destOrd="0" presId="urn:microsoft.com/office/officeart/2005/8/layout/list1"/>
    <dgm:cxn modelId="{2A0CD4C9-3276-4742-85AA-0871E2C97B0B}" type="presParOf" srcId="{66C852ED-E863-4664-A033-FBA129B6F986}" destId="{D7BC53B5-AC46-4139-8248-131F34C10151}" srcOrd="0" destOrd="0" presId="urn:microsoft.com/office/officeart/2005/8/layout/list1"/>
    <dgm:cxn modelId="{24878AFA-405F-41E6-A9AF-A147D4C67FAC}" type="presParOf" srcId="{66C852ED-E863-4664-A033-FBA129B6F986}" destId="{4657BEE3-3DA6-4D64-BBD3-E471EE5E27A6}" srcOrd="1" destOrd="0" presId="urn:microsoft.com/office/officeart/2005/8/layout/list1"/>
    <dgm:cxn modelId="{77348057-B35B-472A-A2E7-111C3C4F5CDB}" type="presParOf" srcId="{5C4BE20D-B81C-42DE-B98C-BBC3B39F32E7}" destId="{0CE9895B-C601-4C91-8683-6EB93A68ACE7}" srcOrd="9" destOrd="0" presId="urn:microsoft.com/office/officeart/2005/8/layout/list1"/>
    <dgm:cxn modelId="{86961BD5-9313-414C-A171-FCE59AF0AECA}" type="presParOf" srcId="{5C4BE20D-B81C-42DE-B98C-BBC3B39F32E7}" destId="{5DD6E48D-D73F-44C3-A51D-F4CE85B3B3CE}" srcOrd="10" destOrd="0" presId="urn:microsoft.com/office/officeart/2005/8/layout/list1"/>
    <dgm:cxn modelId="{0BBE1D4E-365D-45B0-A449-1F6D007C74C6}" type="presParOf" srcId="{5C4BE20D-B81C-42DE-B98C-BBC3B39F32E7}" destId="{A9045C7B-57EE-456F-84F5-34D3EFA6350E}" srcOrd="11" destOrd="0" presId="urn:microsoft.com/office/officeart/2005/8/layout/list1"/>
    <dgm:cxn modelId="{E9127EC4-C0F5-4FBF-9437-422776C0D21D}" type="presParOf" srcId="{5C4BE20D-B81C-42DE-B98C-BBC3B39F32E7}" destId="{88789A1B-D701-4434-B65B-8B26BE87E8AF}" srcOrd="12" destOrd="0" presId="urn:microsoft.com/office/officeart/2005/8/layout/list1"/>
    <dgm:cxn modelId="{FEEA82B0-5B72-4D7F-A8BB-399E5064E6A4}" type="presParOf" srcId="{88789A1B-D701-4434-B65B-8B26BE87E8AF}" destId="{0F2BC2DD-96C9-4487-8B65-A7221B12AD0B}" srcOrd="0" destOrd="0" presId="urn:microsoft.com/office/officeart/2005/8/layout/list1"/>
    <dgm:cxn modelId="{E405242E-2BDA-4232-A6BB-7B785F93E899}" type="presParOf" srcId="{88789A1B-D701-4434-B65B-8B26BE87E8AF}" destId="{9074BA57-417C-45C9-8465-013798B5EC46}" srcOrd="1" destOrd="0" presId="urn:microsoft.com/office/officeart/2005/8/layout/list1"/>
    <dgm:cxn modelId="{0F298AEA-FE75-45AE-B9E2-4DA47B4C2601}" type="presParOf" srcId="{5C4BE20D-B81C-42DE-B98C-BBC3B39F32E7}" destId="{5578B870-FC27-4F72-9F31-38CC258A9B29}" srcOrd="13" destOrd="0" presId="urn:microsoft.com/office/officeart/2005/8/layout/list1"/>
    <dgm:cxn modelId="{80BA6697-D7BC-4003-BE11-D2AC6D003BAA}" type="presParOf" srcId="{5C4BE20D-B81C-42DE-B98C-BBC3B39F32E7}" destId="{960AD2AB-1441-4A19-A6D7-994B67797F8C}" srcOrd="14" destOrd="0" presId="urn:microsoft.com/office/officeart/2005/8/layout/list1"/>
    <dgm:cxn modelId="{4CA05A1E-6D9E-4C06-8F8F-BEBA11381721}" type="presParOf" srcId="{5C4BE20D-B81C-42DE-B98C-BBC3B39F32E7}" destId="{0364F81C-C5BA-499A-B37F-1DFEC428A3E5}" srcOrd="15" destOrd="0" presId="urn:microsoft.com/office/officeart/2005/8/layout/list1"/>
    <dgm:cxn modelId="{F3E917AE-8D4B-48A2-BF3B-1D30CA64BA06}" type="presParOf" srcId="{5C4BE20D-B81C-42DE-B98C-BBC3B39F32E7}" destId="{C5992717-D23E-48FB-BF28-DF5C10A813E8}" srcOrd="16" destOrd="0" presId="urn:microsoft.com/office/officeart/2005/8/layout/list1"/>
    <dgm:cxn modelId="{9A737762-43FC-462D-A076-E70B79671A4E}" type="presParOf" srcId="{C5992717-D23E-48FB-BF28-DF5C10A813E8}" destId="{CE439278-6AA8-4C4C-89FE-D20C64952ED2}" srcOrd="0" destOrd="0" presId="urn:microsoft.com/office/officeart/2005/8/layout/list1"/>
    <dgm:cxn modelId="{4A9FD5F2-79BC-4728-A6B1-9925BC23C1E9}" type="presParOf" srcId="{C5992717-D23E-48FB-BF28-DF5C10A813E8}" destId="{6223E53B-222B-4302-BBD3-C4311704DDC7}" srcOrd="1" destOrd="0" presId="urn:microsoft.com/office/officeart/2005/8/layout/list1"/>
    <dgm:cxn modelId="{BC2B9106-5EC0-400D-8725-D70E135A1E8C}" type="presParOf" srcId="{5C4BE20D-B81C-42DE-B98C-BBC3B39F32E7}" destId="{848F4B63-3BEB-42DB-B31C-5E40626778B5}" srcOrd="17" destOrd="0" presId="urn:microsoft.com/office/officeart/2005/8/layout/list1"/>
    <dgm:cxn modelId="{56350B28-1980-4C66-9F1B-448CCA11FFB6}" type="presParOf" srcId="{5C4BE20D-B81C-42DE-B98C-BBC3B39F32E7}" destId="{8E9FE5C4-CA6A-4982-9C6D-9D32AE4293D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54D72-0B43-4071-B796-90EA676A3A30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6954A6-F919-467D-B4FE-79F24A4F66A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2BB221-5EF9-4461-8502-9C8F6A130D80}" type="parTrans" cxnId="{03D48FC3-934D-481D-8C42-D6A8D697E7E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B97970-7388-46CF-9CF7-2D53712132DC}" type="sibTrans" cxnId="{03D48FC3-934D-481D-8C42-D6A8D697E7E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F117D9-D6E5-4313-A2DA-CE2B4222540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DC72B0-3CF3-4805-BFC7-DD10774B7952}" type="parTrans" cxnId="{DEAC8FCF-684F-4198-8DCD-25E973E882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62A118-EA87-4D2A-AD18-4606E2825BCA}" type="sibTrans" cxnId="{DEAC8FCF-684F-4198-8DCD-25E973E882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433588-D445-44BE-ABCD-F3F608485C9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EB60EE-17EF-4336-B771-BDBB2A304AC9}" type="parTrans" cxnId="{CDAE48F4-87B4-4B82-996C-8021BE3EBB3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41001E-E517-4E38-BD54-E36EC4D83CC0}" type="sibTrans" cxnId="{CDAE48F4-87B4-4B82-996C-8021BE3EBB3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A2BB8B-D7A4-4F18-9D90-65284FA5B60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37DDD4-8C72-4D3B-9720-8661118A145D}" type="parTrans" cxnId="{FF5117B4-E435-4BF2-A9E5-5F1A4DA1C2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2D3C04-4F4B-4759-A003-6B8ECB2444B0}" type="sibTrans" cxnId="{FF5117B4-E435-4BF2-A9E5-5F1A4DA1C2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8780C5-4254-45EE-8446-F10CCE1E4F12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презентация и рефлексия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AB8A62-30B1-47B5-866E-735EF1C7D871}" type="parTrans" cxnId="{1585F3F6-24BB-4737-9ED7-AFF16752449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0823EC-B6E3-4167-AB4C-94F119459E96}" type="sibTrans" cxnId="{1585F3F6-24BB-4737-9ED7-AFF16752449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4BE20D-B81C-42DE-B98C-BBC3B39F32E7}" type="pres">
      <dgm:prSet presAssocID="{BF454D72-0B43-4071-B796-90EA676A3A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61B28-6ABD-4A3B-9FFA-4C2B7B9AA2B7}" type="pres">
      <dgm:prSet presAssocID="{946954A6-F919-467D-B4FE-79F24A4F66A3}" presName="parentLin" presStyleCnt="0"/>
      <dgm:spPr/>
    </dgm:pt>
    <dgm:pt modelId="{E55EAC82-F3D4-4C27-A271-902BDDB16A71}" type="pres">
      <dgm:prSet presAssocID="{946954A6-F919-467D-B4FE-79F24A4F66A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88D327-3CC8-4120-8334-1FE43867B65F}" type="pres">
      <dgm:prSet presAssocID="{946954A6-F919-467D-B4FE-79F24A4F66A3}" presName="parentText" presStyleLbl="node1" presStyleIdx="0" presStyleCnt="5" custScaleX="420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A542D-630A-4120-8769-06C8844DEE50}" type="pres">
      <dgm:prSet presAssocID="{946954A6-F919-467D-B4FE-79F24A4F66A3}" presName="negativeSpace" presStyleCnt="0"/>
      <dgm:spPr/>
    </dgm:pt>
    <dgm:pt modelId="{E1106F6B-0038-4CF0-B7EC-636B90A71BC1}" type="pres">
      <dgm:prSet presAssocID="{946954A6-F919-467D-B4FE-79F24A4F66A3}" presName="childText" presStyleLbl="conFgAcc1" presStyleIdx="0" presStyleCnt="5">
        <dgm:presLayoutVars>
          <dgm:bulletEnabled val="1"/>
        </dgm:presLayoutVars>
      </dgm:prSet>
      <dgm:spPr/>
    </dgm:pt>
    <dgm:pt modelId="{E6848329-624C-45E4-AA3B-E525CB4F3442}" type="pres">
      <dgm:prSet presAssocID="{C7B97970-7388-46CF-9CF7-2D53712132DC}" presName="spaceBetweenRectangles" presStyleCnt="0"/>
      <dgm:spPr/>
    </dgm:pt>
    <dgm:pt modelId="{505A4673-7AE1-47A3-A59C-40F18542869C}" type="pres">
      <dgm:prSet presAssocID="{52F117D9-D6E5-4313-A2DA-CE2B4222540D}" presName="parentLin" presStyleCnt="0"/>
      <dgm:spPr/>
    </dgm:pt>
    <dgm:pt modelId="{B4844D2E-458F-45D6-A6AC-326E573E72B7}" type="pres">
      <dgm:prSet presAssocID="{52F117D9-D6E5-4313-A2DA-CE2B4222540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6FD4E0-D1D5-4E0D-A469-13C796ACB503}" type="pres">
      <dgm:prSet presAssocID="{52F117D9-D6E5-4313-A2DA-CE2B4222540D}" presName="parentText" presStyleLbl="node1" presStyleIdx="1" presStyleCnt="5" custScaleX="422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E3C04-BA87-4940-AAA5-316C31D16BD3}" type="pres">
      <dgm:prSet presAssocID="{52F117D9-D6E5-4313-A2DA-CE2B4222540D}" presName="negativeSpace" presStyleCnt="0"/>
      <dgm:spPr/>
    </dgm:pt>
    <dgm:pt modelId="{F96DDD62-1BB7-4346-BE46-65F0DBE9FE60}" type="pres">
      <dgm:prSet presAssocID="{52F117D9-D6E5-4313-A2DA-CE2B4222540D}" presName="childText" presStyleLbl="conFgAcc1" presStyleIdx="1" presStyleCnt="5">
        <dgm:presLayoutVars>
          <dgm:bulletEnabled val="1"/>
        </dgm:presLayoutVars>
      </dgm:prSet>
      <dgm:spPr/>
    </dgm:pt>
    <dgm:pt modelId="{72C30C27-71CA-4F58-B034-C1050944E123}" type="pres">
      <dgm:prSet presAssocID="{D962A118-EA87-4D2A-AD18-4606E2825BCA}" presName="spaceBetweenRectangles" presStyleCnt="0"/>
      <dgm:spPr/>
    </dgm:pt>
    <dgm:pt modelId="{66C852ED-E863-4664-A033-FBA129B6F986}" type="pres">
      <dgm:prSet presAssocID="{A8433588-D445-44BE-ABCD-F3F608485C90}" presName="parentLin" presStyleCnt="0"/>
      <dgm:spPr/>
    </dgm:pt>
    <dgm:pt modelId="{D7BC53B5-AC46-4139-8248-131F34C10151}" type="pres">
      <dgm:prSet presAssocID="{A8433588-D445-44BE-ABCD-F3F608485C9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657BEE3-3DA6-4D64-BBD3-E471EE5E27A6}" type="pres">
      <dgm:prSet presAssocID="{A8433588-D445-44BE-ABCD-F3F608485C90}" presName="parentText" presStyleLbl="node1" presStyleIdx="2" presStyleCnt="5" custScaleX="42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9895B-C601-4C91-8683-6EB93A68ACE7}" type="pres">
      <dgm:prSet presAssocID="{A8433588-D445-44BE-ABCD-F3F608485C90}" presName="negativeSpace" presStyleCnt="0"/>
      <dgm:spPr/>
    </dgm:pt>
    <dgm:pt modelId="{5DD6E48D-D73F-44C3-A51D-F4CE85B3B3CE}" type="pres">
      <dgm:prSet presAssocID="{A8433588-D445-44BE-ABCD-F3F608485C9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45C7B-57EE-456F-84F5-34D3EFA6350E}" type="pres">
      <dgm:prSet presAssocID="{0741001E-E517-4E38-BD54-E36EC4D83CC0}" presName="spaceBetweenRectangles" presStyleCnt="0"/>
      <dgm:spPr/>
    </dgm:pt>
    <dgm:pt modelId="{88789A1B-D701-4434-B65B-8B26BE87E8AF}" type="pres">
      <dgm:prSet presAssocID="{FAA2BB8B-D7A4-4F18-9D90-65284FA5B609}" presName="parentLin" presStyleCnt="0"/>
      <dgm:spPr/>
    </dgm:pt>
    <dgm:pt modelId="{0F2BC2DD-96C9-4487-8B65-A7221B12AD0B}" type="pres">
      <dgm:prSet presAssocID="{FAA2BB8B-D7A4-4F18-9D90-65284FA5B60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074BA57-417C-45C9-8465-013798B5EC46}" type="pres">
      <dgm:prSet presAssocID="{FAA2BB8B-D7A4-4F18-9D90-65284FA5B609}" presName="parentText" presStyleLbl="node1" presStyleIdx="3" presStyleCnt="5" custScaleX="42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8B870-FC27-4F72-9F31-38CC258A9B29}" type="pres">
      <dgm:prSet presAssocID="{FAA2BB8B-D7A4-4F18-9D90-65284FA5B609}" presName="negativeSpace" presStyleCnt="0"/>
      <dgm:spPr/>
    </dgm:pt>
    <dgm:pt modelId="{960AD2AB-1441-4A19-A6D7-994B67797F8C}" type="pres">
      <dgm:prSet presAssocID="{FAA2BB8B-D7A4-4F18-9D90-65284FA5B60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4F81C-C5BA-499A-B37F-1DFEC428A3E5}" type="pres">
      <dgm:prSet presAssocID="{212D3C04-4F4B-4759-A003-6B8ECB2444B0}" presName="spaceBetweenRectangles" presStyleCnt="0"/>
      <dgm:spPr/>
    </dgm:pt>
    <dgm:pt modelId="{C5992717-D23E-48FB-BF28-DF5C10A813E8}" type="pres">
      <dgm:prSet presAssocID="{AC8780C5-4254-45EE-8446-F10CCE1E4F12}" presName="parentLin" presStyleCnt="0"/>
      <dgm:spPr/>
    </dgm:pt>
    <dgm:pt modelId="{CE439278-6AA8-4C4C-89FE-D20C64952ED2}" type="pres">
      <dgm:prSet presAssocID="{AC8780C5-4254-45EE-8446-F10CCE1E4F1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223E53B-222B-4302-BBD3-C4311704DDC7}" type="pres">
      <dgm:prSet presAssocID="{AC8780C5-4254-45EE-8446-F10CCE1E4F12}" presName="parentText" presStyleLbl="node1" presStyleIdx="4" presStyleCnt="5" custScaleX="42090" custScaleY="119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F4B63-3BEB-42DB-B31C-5E40626778B5}" type="pres">
      <dgm:prSet presAssocID="{AC8780C5-4254-45EE-8446-F10CCE1E4F12}" presName="negativeSpace" presStyleCnt="0"/>
      <dgm:spPr/>
    </dgm:pt>
    <dgm:pt modelId="{8E9FE5C4-CA6A-4982-9C6D-9D32AE4293D2}" type="pres">
      <dgm:prSet presAssocID="{AC8780C5-4254-45EE-8446-F10CCE1E4F1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EAC8FCF-684F-4198-8DCD-25E973E88215}" srcId="{BF454D72-0B43-4071-B796-90EA676A3A30}" destId="{52F117D9-D6E5-4313-A2DA-CE2B4222540D}" srcOrd="1" destOrd="0" parTransId="{CADC72B0-3CF3-4805-BFC7-DD10774B7952}" sibTransId="{D962A118-EA87-4D2A-AD18-4606E2825BCA}"/>
    <dgm:cxn modelId="{FF5117B4-E435-4BF2-A9E5-5F1A4DA1C281}" srcId="{BF454D72-0B43-4071-B796-90EA676A3A30}" destId="{FAA2BB8B-D7A4-4F18-9D90-65284FA5B609}" srcOrd="3" destOrd="0" parTransId="{3B37DDD4-8C72-4D3B-9720-8661118A145D}" sibTransId="{212D3C04-4F4B-4759-A003-6B8ECB2444B0}"/>
    <dgm:cxn modelId="{BD7DB681-0FDA-4D4A-A8DC-2A53E4DB37B1}" type="presOf" srcId="{946954A6-F919-467D-B4FE-79F24A4F66A3}" destId="{E55EAC82-F3D4-4C27-A271-902BDDB16A71}" srcOrd="0" destOrd="0" presId="urn:microsoft.com/office/officeart/2005/8/layout/list1"/>
    <dgm:cxn modelId="{A6B324D3-8946-474D-AB93-FDD849F97A1A}" type="presOf" srcId="{FAA2BB8B-D7A4-4F18-9D90-65284FA5B609}" destId="{0F2BC2DD-96C9-4487-8B65-A7221B12AD0B}" srcOrd="0" destOrd="0" presId="urn:microsoft.com/office/officeart/2005/8/layout/list1"/>
    <dgm:cxn modelId="{066F5C4C-581C-4B69-AFB5-CFE166E3349B}" type="presOf" srcId="{AC8780C5-4254-45EE-8446-F10CCE1E4F12}" destId="{6223E53B-222B-4302-BBD3-C4311704DDC7}" srcOrd="1" destOrd="0" presId="urn:microsoft.com/office/officeart/2005/8/layout/list1"/>
    <dgm:cxn modelId="{C0B2C8BF-A608-4679-8ED2-39BE4310E649}" type="presOf" srcId="{A8433588-D445-44BE-ABCD-F3F608485C90}" destId="{4657BEE3-3DA6-4D64-BBD3-E471EE5E27A6}" srcOrd="1" destOrd="0" presId="urn:microsoft.com/office/officeart/2005/8/layout/list1"/>
    <dgm:cxn modelId="{E74F9F51-70B9-4A36-AD9F-CE280B630508}" type="presOf" srcId="{946954A6-F919-467D-B4FE-79F24A4F66A3}" destId="{4A88D327-3CC8-4120-8334-1FE43867B65F}" srcOrd="1" destOrd="0" presId="urn:microsoft.com/office/officeart/2005/8/layout/list1"/>
    <dgm:cxn modelId="{2F45701B-7932-4457-8225-DA12BBFE50E7}" type="presOf" srcId="{52F117D9-D6E5-4313-A2DA-CE2B4222540D}" destId="{136FD4E0-D1D5-4E0D-A469-13C796ACB503}" srcOrd="1" destOrd="0" presId="urn:microsoft.com/office/officeart/2005/8/layout/list1"/>
    <dgm:cxn modelId="{640FAEBC-FE79-4869-9059-4DFFE5ED03F2}" type="presOf" srcId="{FAA2BB8B-D7A4-4F18-9D90-65284FA5B609}" destId="{9074BA57-417C-45C9-8465-013798B5EC46}" srcOrd="1" destOrd="0" presId="urn:microsoft.com/office/officeart/2005/8/layout/list1"/>
    <dgm:cxn modelId="{EC56D1C5-8266-4358-B0FF-A0E47BF5B0D4}" type="presOf" srcId="{AC8780C5-4254-45EE-8446-F10CCE1E4F12}" destId="{CE439278-6AA8-4C4C-89FE-D20C64952ED2}" srcOrd="0" destOrd="0" presId="urn:microsoft.com/office/officeart/2005/8/layout/list1"/>
    <dgm:cxn modelId="{2246EE46-051C-4137-9D63-DE2F9CA2D64F}" type="presOf" srcId="{52F117D9-D6E5-4313-A2DA-CE2B4222540D}" destId="{B4844D2E-458F-45D6-A6AC-326E573E72B7}" srcOrd="0" destOrd="0" presId="urn:microsoft.com/office/officeart/2005/8/layout/list1"/>
    <dgm:cxn modelId="{1585F3F6-24BB-4737-9ED7-AFF167524496}" srcId="{BF454D72-0B43-4071-B796-90EA676A3A30}" destId="{AC8780C5-4254-45EE-8446-F10CCE1E4F12}" srcOrd="4" destOrd="0" parTransId="{84AB8A62-30B1-47B5-866E-735EF1C7D871}" sibTransId="{4D0823EC-B6E3-4167-AB4C-94F119459E96}"/>
    <dgm:cxn modelId="{F7031A9C-B016-419C-8F46-9BBFB95B93F3}" type="presOf" srcId="{A8433588-D445-44BE-ABCD-F3F608485C90}" destId="{D7BC53B5-AC46-4139-8248-131F34C10151}" srcOrd="0" destOrd="0" presId="urn:microsoft.com/office/officeart/2005/8/layout/list1"/>
    <dgm:cxn modelId="{67464743-B26E-4D00-854A-03B23E9D0893}" type="presOf" srcId="{BF454D72-0B43-4071-B796-90EA676A3A30}" destId="{5C4BE20D-B81C-42DE-B98C-BBC3B39F32E7}" srcOrd="0" destOrd="0" presId="urn:microsoft.com/office/officeart/2005/8/layout/list1"/>
    <dgm:cxn modelId="{03D48FC3-934D-481D-8C42-D6A8D697E7E6}" srcId="{BF454D72-0B43-4071-B796-90EA676A3A30}" destId="{946954A6-F919-467D-B4FE-79F24A4F66A3}" srcOrd="0" destOrd="0" parTransId="{892BB221-5EF9-4461-8502-9C8F6A130D80}" sibTransId="{C7B97970-7388-46CF-9CF7-2D53712132DC}"/>
    <dgm:cxn modelId="{CDAE48F4-87B4-4B82-996C-8021BE3EBB3F}" srcId="{BF454D72-0B43-4071-B796-90EA676A3A30}" destId="{A8433588-D445-44BE-ABCD-F3F608485C90}" srcOrd="2" destOrd="0" parTransId="{E8EB60EE-17EF-4336-B771-BDBB2A304AC9}" sibTransId="{0741001E-E517-4E38-BD54-E36EC4D83CC0}"/>
    <dgm:cxn modelId="{547B89BA-AD7A-472D-A9A4-B7824640C99B}" type="presParOf" srcId="{5C4BE20D-B81C-42DE-B98C-BBC3B39F32E7}" destId="{60661B28-6ABD-4A3B-9FFA-4C2B7B9AA2B7}" srcOrd="0" destOrd="0" presId="urn:microsoft.com/office/officeart/2005/8/layout/list1"/>
    <dgm:cxn modelId="{E5CF6E34-B8B2-434A-8409-D3BC6DF36FC0}" type="presParOf" srcId="{60661B28-6ABD-4A3B-9FFA-4C2B7B9AA2B7}" destId="{E55EAC82-F3D4-4C27-A271-902BDDB16A71}" srcOrd="0" destOrd="0" presId="urn:microsoft.com/office/officeart/2005/8/layout/list1"/>
    <dgm:cxn modelId="{022397BA-5F57-4403-A817-2F478A944E95}" type="presParOf" srcId="{60661B28-6ABD-4A3B-9FFA-4C2B7B9AA2B7}" destId="{4A88D327-3CC8-4120-8334-1FE43867B65F}" srcOrd="1" destOrd="0" presId="urn:microsoft.com/office/officeart/2005/8/layout/list1"/>
    <dgm:cxn modelId="{A6C16D57-674D-47CA-A55A-D1C1A84AC647}" type="presParOf" srcId="{5C4BE20D-B81C-42DE-B98C-BBC3B39F32E7}" destId="{165A542D-630A-4120-8769-06C8844DEE50}" srcOrd="1" destOrd="0" presId="urn:microsoft.com/office/officeart/2005/8/layout/list1"/>
    <dgm:cxn modelId="{B6D3654F-1629-421D-ADC6-5B69846C40AD}" type="presParOf" srcId="{5C4BE20D-B81C-42DE-B98C-BBC3B39F32E7}" destId="{E1106F6B-0038-4CF0-B7EC-636B90A71BC1}" srcOrd="2" destOrd="0" presId="urn:microsoft.com/office/officeart/2005/8/layout/list1"/>
    <dgm:cxn modelId="{10972339-90B7-4973-B5A3-A0F87619BFF5}" type="presParOf" srcId="{5C4BE20D-B81C-42DE-B98C-BBC3B39F32E7}" destId="{E6848329-624C-45E4-AA3B-E525CB4F3442}" srcOrd="3" destOrd="0" presId="urn:microsoft.com/office/officeart/2005/8/layout/list1"/>
    <dgm:cxn modelId="{4787FCED-4935-43C3-A48F-A926E4E9288E}" type="presParOf" srcId="{5C4BE20D-B81C-42DE-B98C-BBC3B39F32E7}" destId="{505A4673-7AE1-47A3-A59C-40F18542869C}" srcOrd="4" destOrd="0" presId="urn:microsoft.com/office/officeart/2005/8/layout/list1"/>
    <dgm:cxn modelId="{473BC7C5-22ED-43DE-AE07-BCB8829B53C8}" type="presParOf" srcId="{505A4673-7AE1-47A3-A59C-40F18542869C}" destId="{B4844D2E-458F-45D6-A6AC-326E573E72B7}" srcOrd="0" destOrd="0" presId="urn:microsoft.com/office/officeart/2005/8/layout/list1"/>
    <dgm:cxn modelId="{CF2DD7EB-CF78-4DA8-A9A2-2FCA150747E5}" type="presParOf" srcId="{505A4673-7AE1-47A3-A59C-40F18542869C}" destId="{136FD4E0-D1D5-4E0D-A469-13C796ACB503}" srcOrd="1" destOrd="0" presId="urn:microsoft.com/office/officeart/2005/8/layout/list1"/>
    <dgm:cxn modelId="{D5521184-C056-4FB6-82BE-EF0A1AE593A0}" type="presParOf" srcId="{5C4BE20D-B81C-42DE-B98C-BBC3B39F32E7}" destId="{230E3C04-BA87-4940-AAA5-316C31D16BD3}" srcOrd="5" destOrd="0" presId="urn:microsoft.com/office/officeart/2005/8/layout/list1"/>
    <dgm:cxn modelId="{0448DFFB-22AE-48CA-ADBF-DE529270B7AE}" type="presParOf" srcId="{5C4BE20D-B81C-42DE-B98C-BBC3B39F32E7}" destId="{F96DDD62-1BB7-4346-BE46-65F0DBE9FE60}" srcOrd="6" destOrd="0" presId="urn:microsoft.com/office/officeart/2005/8/layout/list1"/>
    <dgm:cxn modelId="{304D5288-AA92-4158-9583-33BC003F81D2}" type="presParOf" srcId="{5C4BE20D-B81C-42DE-B98C-BBC3B39F32E7}" destId="{72C30C27-71CA-4F58-B034-C1050944E123}" srcOrd="7" destOrd="0" presId="urn:microsoft.com/office/officeart/2005/8/layout/list1"/>
    <dgm:cxn modelId="{C1404A38-8C69-4348-81C3-BC147E1CE579}" type="presParOf" srcId="{5C4BE20D-B81C-42DE-B98C-BBC3B39F32E7}" destId="{66C852ED-E863-4664-A033-FBA129B6F986}" srcOrd="8" destOrd="0" presId="urn:microsoft.com/office/officeart/2005/8/layout/list1"/>
    <dgm:cxn modelId="{A38A128B-9500-457B-80D1-FA672739E7DA}" type="presParOf" srcId="{66C852ED-E863-4664-A033-FBA129B6F986}" destId="{D7BC53B5-AC46-4139-8248-131F34C10151}" srcOrd="0" destOrd="0" presId="urn:microsoft.com/office/officeart/2005/8/layout/list1"/>
    <dgm:cxn modelId="{A8A50EC8-C959-4A2C-B4B8-D77134BC93AD}" type="presParOf" srcId="{66C852ED-E863-4664-A033-FBA129B6F986}" destId="{4657BEE3-3DA6-4D64-BBD3-E471EE5E27A6}" srcOrd="1" destOrd="0" presId="urn:microsoft.com/office/officeart/2005/8/layout/list1"/>
    <dgm:cxn modelId="{D79C6C01-A2E1-4054-9F68-81A57AA21397}" type="presParOf" srcId="{5C4BE20D-B81C-42DE-B98C-BBC3B39F32E7}" destId="{0CE9895B-C601-4C91-8683-6EB93A68ACE7}" srcOrd="9" destOrd="0" presId="urn:microsoft.com/office/officeart/2005/8/layout/list1"/>
    <dgm:cxn modelId="{30CC42D2-E253-483A-9426-B892F7493031}" type="presParOf" srcId="{5C4BE20D-B81C-42DE-B98C-BBC3B39F32E7}" destId="{5DD6E48D-D73F-44C3-A51D-F4CE85B3B3CE}" srcOrd="10" destOrd="0" presId="urn:microsoft.com/office/officeart/2005/8/layout/list1"/>
    <dgm:cxn modelId="{664DF618-D7A4-41A8-A170-696EF45D712C}" type="presParOf" srcId="{5C4BE20D-B81C-42DE-B98C-BBC3B39F32E7}" destId="{A9045C7B-57EE-456F-84F5-34D3EFA6350E}" srcOrd="11" destOrd="0" presId="urn:microsoft.com/office/officeart/2005/8/layout/list1"/>
    <dgm:cxn modelId="{12614BBB-4074-4D73-87FB-255F18B28E69}" type="presParOf" srcId="{5C4BE20D-B81C-42DE-B98C-BBC3B39F32E7}" destId="{88789A1B-D701-4434-B65B-8B26BE87E8AF}" srcOrd="12" destOrd="0" presId="urn:microsoft.com/office/officeart/2005/8/layout/list1"/>
    <dgm:cxn modelId="{47FABB5C-3494-4375-B070-6E0942B40831}" type="presParOf" srcId="{88789A1B-D701-4434-B65B-8B26BE87E8AF}" destId="{0F2BC2DD-96C9-4487-8B65-A7221B12AD0B}" srcOrd="0" destOrd="0" presId="urn:microsoft.com/office/officeart/2005/8/layout/list1"/>
    <dgm:cxn modelId="{155651E9-0608-476C-8CCD-75C24DC57D88}" type="presParOf" srcId="{88789A1B-D701-4434-B65B-8B26BE87E8AF}" destId="{9074BA57-417C-45C9-8465-013798B5EC46}" srcOrd="1" destOrd="0" presId="urn:microsoft.com/office/officeart/2005/8/layout/list1"/>
    <dgm:cxn modelId="{D77EF3A1-B4F4-432D-9CBE-7998D85C9B64}" type="presParOf" srcId="{5C4BE20D-B81C-42DE-B98C-BBC3B39F32E7}" destId="{5578B870-FC27-4F72-9F31-38CC258A9B29}" srcOrd="13" destOrd="0" presId="urn:microsoft.com/office/officeart/2005/8/layout/list1"/>
    <dgm:cxn modelId="{E5EA7BEE-5A97-40B1-8F4D-55BDA1BB0B10}" type="presParOf" srcId="{5C4BE20D-B81C-42DE-B98C-BBC3B39F32E7}" destId="{960AD2AB-1441-4A19-A6D7-994B67797F8C}" srcOrd="14" destOrd="0" presId="urn:microsoft.com/office/officeart/2005/8/layout/list1"/>
    <dgm:cxn modelId="{A5A55BDE-BEB5-4BDB-8544-CE1D55D71352}" type="presParOf" srcId="{5C4BE20D-B81C-42DE-B98C-BBC3B39F32E7}" destId="{0364F81C-C5BA-499A-B37F-1DFEC428A3E5}" srcOrd="15" destOrd="0" presId="urn:microsoft.com/office/officeart/2005/8/layout/list1"/>
    <dgm:cxn modelId="{A47A8133-CE2E-4424-982A-BCDCD28F9F44}" type="presParOf" srcId="{5C4BE20D-B81C-42DE-B98C-BBC3B39F32E7}" destId="{C5992717-D23E-48FB-BF28-DF5C10A813E8}" srcOrd="16" destOrd="0" presId="urn:microsoft.com/office/officeart/2005/8/layout/list1"/>
    <dgm:cxn modelId="{B5C6C411-D7C1-4C13-B9C1-35580CB8014F}" type="presParOf" srcId="{C5992717-D23E-48FB-BF28-DF5C10A813E8}" destId="{CE439278-6AA8-4C4C-89FE-D20C64952ED2}" srcOrd="0" destOrd="0" presId="urn:microsoft.com/office/officeart/2005/8/layout/list1"/>
    <dgm:cxn modelId="{0CC0C798-DE5B-4A3E-A845-1F1FA333CE42}" type="presParOf" srcId="{C5992717-D23E-48FB-BF28-DF5C10A813E8}" destId="{6223E53B-222B-4302-BBD3-C4311704DDC7}" srcOrd="1" destOrd="0" presId="urn:microsoft.com/office/officeart/2005/8/layout/list1"/>
    <dgm:cxn modelId="{1ED0FE95-9B12-4F75-B93E-ED1FA347C502}" type="presParOf" srcId="{5C4BE20D-B81C-42DE-B98C-BBC3B39F32E7}" destId="{848F4B63-3BEB-42DB-B31C-5E40626778B5}" srcOrd="17" destOrd="0" presId="urn:microsoft.com/office/officeart/2005/8/layout/list1"/>
    <dgm:cxn modelId="{752BBD5F-9872-423A-B3AC-E6C0C07BC2EC}" type="presParOf" srcId="{5C4BE20D-B81C-42DE-B98C-BBC3B39F32E7}" destId="{8E9FE5C4-CA6A-4982-9C6D-9D32AE4293D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54D72-0B43-4071-B796-90EA676A3A30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6954A6-F919-467D-B4FE-79F24A4F66A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2BB221-5EF9-4461-8502-9C8F6A130D80}" type="parTrans" cxnId="{03D48FC3-934D-481D-8C42-D6A8D697E7E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B97970-7388-46CF-9CF7-2D53712132DC}" type="sibTrans" cxnId="{03D48FC3-934D-481D-8C42-D6A8D697E7E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F117D9-D6E5-4313-A2DA-CE2B4222540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DC72B0-3CF3-4805-BFC7-DD10774B7952}" type="parTrans" cxnId="{DEAC8FCF-684F-4198-8DCD-25E973E882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62A118-EA87-4D2A-AD18-4606E2825BCA}" type="sibTrans" cxnId="{DEAC8FCF-684F-4198-8DCD-25E973E882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433588-D445-44BE-ABCD-F3F608485C9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EB60EE-17EF-4336-B771-BDBB2A304AC9}" type="parTrans" cxnId="{CDAE48F4-87B4-4B82-996C-8021BE3EBB3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41001E-E517-4E38-BD54-E36EC4D83CC0}" type="sibTrans" cxnId="{CDAE48F4-87B4-4B82-996C-8021BE3EBB3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A2BB8B-D7A4-4F18-9D90-65284FA5B60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37DDD4-8C72-4D3B-9720-8661118A145D}" type="parTrans" cxnId="{FF5117B4-E435-4BF2-A9E5-5F1A4DA1C2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2D3C04-4F4B-4759-A003-6B8ECB2444B0}" type="sibTrans" cxnId="{FF5117B4-E435-4BF2-A9E5-5F1A4DA1C2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8780C5-4254-45EE-8446-F10CCE1E4F12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презентация и рефлексия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AB8A62-30B1-47B5-866E-735EF1C7D871}" type="parTrans" cxnId="{1585F3F6-24BB-4737-9ED7-AFF16752449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0823EC-B6E3-4167-AB4C-94F119459E96}" type="sibTrans" cxnId="{1585F3F6-24BB-4737-9ED7-AFF16752449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4BE20D-B81C-42DE-B98C-BBC3B39F32E7}" type="pres">
      <dgm:prSet presAssocID="{BF454D72-0B43-4071-B796-90EA676A3A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61B28-6ABD-4A3B-9FFA-4C2B7B9AA2B7}" type="pres">
      <dgm:prSet presAssocID="{946954A6-F919-467D-B4FE-79F24A4F66A3}" presName="parentLin" presStyleCnt="0"/>
      <dgm:spPr/>
    </dgm:pt>
    <dgm:pt modelId="{E55EAC82-F3D4-4C27-A271-902BDDB16A71}" type="pres">
      <dgm:prSet presAssocID="{946954A6-F919-467D-B4FE-79F24A4F66A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88D327-3CC8-4120-8334-1FE43867B65F}" type="pres">
      <dgm:prSet presAssocID="{946954A6-F919-467D-B4FE-79F24A4F66A3}" presName="parentText" presStyleLbl="node1" presStyleIdx="0" presStyleCnt="5" custScaleX="420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A542D-630A-4120-8769-06C8844DEE50}" type="pres">
      <dgm:prSet presAssocID="{946954A6-F919-467D-B4FE-79F24A4F66A3}" presName="negativeSpace" presStyleCnt="0"/>
      <dgm:spPr/>
    </dgm:pt>
    <dgm:pt modelId="{E1106F6B-0038-4CF0-B7EC-636B90A71BC1}" type="pres">
      <dgm:prSet presAssocID="{946954A6-F919-467D-B4FE-79F24A4F66A3}" presName="childText" presStyleLbl="conFgAcc1" presStyleIdx="0" presStyleCnt="5">
        <dgm:presLayoutVars>
          <dgm:bulletEnabled val="1"/>
        </dgm:presLayoutVars>
      </dgm:prSet>
      <dgm:spPr/>
    </dgm:pt>
    <dgm:pt modelId="{E6848329-624C-45E4-AA3B-E525CB4F3442}" type="pres">
      <dgm:prSet presAssocID="{C7B97970-7388-46CF-9CF7-2D53712132DC}" presName="spaceBetweenRectangles" presStyleCnt="0"/>
      <dgm:spPr/>
    </dgm:pt>
    <dgm:pt modelId="{505A4673-7AE1-47A3-A59C-40F18542869C}" type="pres">
      <dgm:prSet presAssocID="{52F117D9-D6E5-4313-A2DA-CE2B4222540D}" presName="parentLin" presStyleCnt="0"/>
      <dgm:spPr/>
    </dgm:pt>
    <dgm:pt modelId="{B4844D2E-458F-45D6-A6AC-326E573E72B7}" type="pres">
      <dgm:prSet presAssocID="{52F117D9-D6E5-4313-A2DA-CE2B4222540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6FD4E0-D1D5-4E0D-A469-13C796ACB503}" type="pres">
      <dgm:prSet presAssocID="{52F117D9-D6E5-4313-A2DA-CE2B4222540D}" presName="parentText" presStyleLbl="node1" presStyleIdx="1" presStyleCnt="5" custScaleX="422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E3C04-BA87-4940-AAA5-316C31D16BD3}" type="pres">
      <dgm:prSet presAssocID="{52F117D9-D6E5-4313-A2DA-CE2B4222540D}" presName="negativeSpace" presStyleCnt="0"/>
      <dgm:spPr/>
    </dgm:pt>
    <dgm:pt modelId="{F96DDD62-1BB7-4346-BE46-65F0DBE9FE60}" type="pres">
      <dgm:prSet presAssocID="{52F117D9-D6E5-4313-A2DA-CE2B4222540D}" presName="childText" presStyleLbl="conFgAcc1" presStyleIdx="1" presStyleCnt="5">
        <dgm:presLayoutVars>
          <dgm:bulletEnabled val="1"/>
        </dgm:presLayoutVars>
      </dgm:prSet>
      <dgm:spPr/>
    </dgm:pt>
    <dgm:pt modelId="{72C30C27-71CA-4F58-B034-C1050944E123}" type="pres">
      <dgm:prSet presAssocID="{D962A118-EA87-4D2A-AD18-4606E2825BCA}" presName="spaceBetweenRectangles" presStyleCnt="0"/>
      <dgm:spPr/>
    </dgm:pt>
    <dgm:pt modelId="{66C852ED-E863-4664-A033-FBA129B6F986}" type="pres">
      <dgm:prSet presAssocID="{A8433588-D445-44BE-ABCD-F3F608485C90}" presName="parentLin" presStyleCnt="0"/>
      <dgm:spPr/>
    </dgm:pt>
    <dgm:pt modelId="{D7BC53B5-AC46-4139-8248-131F34C10151}" type="pres">
      <dgm:prSet presAssocID="{A8433588-D445-44BE-ABCD-F3F608485C9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657BEE3-3DA6-4D64-BBD3-E471EE5E27A6}" type="pres">
      <dgm:prSet presAssocID="{A8433588-D445-44BE-ABCD-F3F608485C90}" presName="parentText" presStyleLbl="node1" presStyleIdx="2" presStyleCnt="5" custScaleX="42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9895B-C601-4C91-8683-6EB93A68ACE7}" type="pres">
      <dgm:prSet presAssocID="{A8433588-D445-44BE-ABCD-F3F608485C90}" presName="negativeSpace" presStyleCnt="0"/>
      <dgm:spPr/>
    </dgm:pt>
    <dgm:pt modelId="{5DD6E48D-D73F-44C3-A51D-F4CE85B3B3CE}" type="pres">
      <dgm:prSet presAssocID="{A8433588-D445-44BE-ABCD-F3F608485C9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45C7B-57EE-456F-84F5-34D3EFA6350E}" type="pres">
      <dgm:prSet presAssocID="{0741001E-E517-4E38-BD54-E36EC4D83CC0}" presName="spaceBetweenRectangles" presStyleCnt="0"/>
      <dgm:spPr/>
    </dgm:pt>
    <dgm:pt modelId="{88789A1B-D701-4434-B65B-8B26BE87E8AF}" type="pres">
      <dgm:prSet presAssocID="{FAA2BB8B-D7A4-4F18-9D90-65284FA5B609}" presName="parentLin" presStyleCnt="0"/>
      <dgm:spPr/>
    </dgm:pt>
    <dgm:pt modelId="{0F2BC2DD-96C9-4487-8B65-A7221B12AD0B}" type="pres">
      <dgm:prSet presAssocID="{FAA2BB8B-D7A4-4F18-9D90-65284FA5B60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074BA57-417C-45C9-8465-013798B5EC46}" type="pres">
      <dgm:prSet presAssocID="{FAA2BB8B-D7A4-4F18-9D90-65284FA5B609}" presName="parentText" presStyleLbl="node1" presStyleIdx="3" presStyleCnt="5" custScaleX="42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8B870-FC27-4F72-9F31-38CC258A9B29}" type="pres">
      <dgm:prSet presAssocID="{FAA2BB8B-D7A4-4F18-9D90-65284FA5B609}" presName="negativeSpace" presStyleCnt="0"/>
      <dgm:spPr/>
    </dgm:pt>
    <dgm:pt modelId="{960AD2AB-1441-4A19-A6D7-994B67797F8C}" type="pres">
      <dgm:prSet presAssocID="{FAA2BB8B-D7A4-4F18-9D90-65284FA5B60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4F81C-C5BA-499A-B37F-1DFEC428A3E5}" type="pres">
      <dgm:prSet presAssocID="{212D3C04-4F4B-4759-A003-6B8ECB2444B0}" presName="spaceBetweenRectangles" presStyleCnt="0"/>
      <dgm:spPr/>
    </dgm:pt>
    <dgm:pt modelId="{C5992717-D23E-48FB-BF28-DF5C10A813E8}" type="pres">
      <dgm:prSet presAssocID="{AC8780C5-4254-45EE-8446-F10CCE1E4F12}" presName="parentLin" presStyleCnt="0"/>
      <dgm:spPr/>
    </dgm:pt>
    <dgm:pt modelId="{CE439278-6AA8-4C4C-89FE-D20C64952ED2}" type="pres">
      <dgm:prSet presAssocID="{AC8780C5-4254-45EE-8446-F10CCE1E4F1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223E53B-222B-4302-BBD3-C4311704DDC7}" type="pres">
      <dgm:prSet presAssocID="{AC8780C5-4254-45EE-8446-F10CCE1E4F12}" presName="parentText" presStyleLbl="node1" presStyleIdx="4" presStyleCnt="5" custScaleX="42090" custScaleY="119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F4B63-3BEB-42DB-B31C-5E40626778B5}" type="pres">
      <dgm:prSet presAssocID="{AC8780C5-4254-45EE-8446-F10CCE1E4F12}" presName="negativeSpace" presStyleCnt="0"/>
      <dgm:spPr/>
    </dgm:pt>
    <dgm:pt modelId="{8E9FE5C4-CA6A-4982-9C6D-9D32AE4293D2}" type="pres">
      <dgm:prSet presAssocID="{AC8780C5-4254-45EE-8446-F10CCE1E4F1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DBCE2BB-DAFF-44F5-8848-91AE22408C06}" type="presOf" srcId="{A8433588-D445-44BE-ABCD-F3F608485C90}" destId="{D7BC53B5-AC46-4139-8248-131F34C10151}" srcOrd="0" destOrd="0" presId="urn:microsoft.com/office/officeart/2005/8/layout/list1"/>
    <dgm:cxn modelId="{5532503A-35B0-4B4E-B267-A378902074B5}" type="presOf" srcId="{FAA2BB8B-D7A4-4F18-9D90-65284FA5B609}" destId="{9074BA57-417C-45C9-8465-013798B5EC46}" srcOrd="1" destOrd="0" presId="urn:microsoft.com/office/officeart/2005/8/layout/list1"/>
    <dgm:cxn modelId="{DEAC8FCF-684F-4198-8DCD-25E973E88215}" srcId="{BF454D72-0B43-4071-B796-90EA676A3A30}" destId="{52F117D9-D6E5-4313-A2DA-CE2B4222540D}" srcOrd="1" destOrd="0" parTransId="{CADC72B0-3CF3-4805-BFC7-DD10774B7952}" sibTransId="{D962A118-EA87-4D2A-AD18-4606E2825BCA}"/>
    <dgm:cxn modelId="{08CDE12C-3137-484D-901A-5965366B1A5B}" type="presOf" srcId="{946954A6-F919-467D-B4FE-79F24A4F66A3}" destId="{E55EAC82-F3D4-4C27-A271-902BDDB16A71}" srcOrd="0" destOrd="0" presId="urn:microsoft.com/office/officeart/2005/8/layout/list1"/>
    <dgm:cxn modelId="{FF5117B4-E435-4BF2-A9E5-5F1A4DA1C281}" srcId="{BF454D72-0B43-4071-B796-90EA676A3A30}" destId="{FAA2BB8B-D7A4-4F18-9D90-65284FA5B609}" srcOrd="3" destOrd="0" parTransId="{3B37DDD4-8C72-4D3B-9720-8661118A145D}" sibTransId="{212D3C04-4F4B-4759-A003-6B8ECB2444B0}"/>
    <dgm:cxn modelId="{88B01EDF-4B0C-40E4-A45D-565A14731A67}" type="presOf" srcId="{52F117D9-D6E5-4313-A2DA-CE2B4222540D}" destId="{B4844D2E-458F-45D6-A6AC-326E573E72B7}" srcOrd="0" destOrd="0" presId="urn:microsoft.com/office/officeart/2005/8/layout/list1"/>
    <dgm:cxn modelId="{F360C9FC-91FC-4C31-A2B0-322C026B4702}" type="presOf" srcId="{AC8780C5-4254-45EE-8446-F10CCE1E4F12}" destId="{CE439278-6AA8-4C4C-89FE-D20C64952ED2}" srcOrd="0" destOrd="0" presId="urn:microsoft.com/office/officeart/2005/8/layout/list1"/>
    <dgm:cxn modelId="{744AF4CB-593B-4257-95CC-FD498C4B201F}" type="presOf" srcId="{946954A6-F919-467D-B4FE-79F24A4F66A3}" destId="{4A88D327-3CC8-4120-8334-1FE43867B65F}" srcOrd="1" destOrd="0" presId="urn:microsoft.com/office/officeart/2005/8/layout/list1"/>
    <dgm:cxn modelId="{3D88C6E3-24C4-4BF1-A1D2-8DB40D00D10A}" type="presOf" srcId="{FAA2BB8B-D7A4-4F18-9D90-65284FA5B609}" destId="{0F2BC2DD-96C9-4487-8B65-A7221B12AD0B}" srcOrd="0" destOrd="0" presId="urn:microsoft.com/office/officeart/2005/8/layout/list1"/>
    <dgm:cxn modelId="{6CA26A0B-E4C8-422B-968D-04BF9FFFFCDB}" type="presOf" srcId="{A8433588-D445-44BE-ABCD-F3F608485C90}" destId="{4657BEE3-3DA6-4D64-BBD3-E471EE5E27A6}" srcOrd="1" destOrd="0" presId="urn:microsoft.com/office/officeart/2005/8/layout/list1"/>
    <dgm:cxn modelId="{C12EC057-48BF-41B4-BE95-63DB5DBE84D5}" type="presOf" srcId="{52F117D9-D6E5-4313-A2DA-CE2B4222540D}" destId="{136FD4E0-D1D5-4E0D-A469-13C796ACB503}" srcOrd="1" destOrd="0" presId="urn:microsoft.com/office/officeart/2005/8/layout/list1"/>
    <dgm:cxn modelId="{A6564416-E5E2-486D-B2B3-919C0469A874}" type="presOf" srcId="{AC8780C5-4254-45EE-8446-F10CCE1E4F12}" destId="{6223E53B-222B-4302-BBD3-C4311704DDC7}" srcOrd="1" destOrd="0" presId="urn:microsoft.com/office/officeart/2005/8/layout/list1"/>
    <dgm:cxn modelId="{D81611EB-070F-4EEC-976E-8C8DAB46F211}" type="presOf" srcId="{BF454D72-0B43-4071-B796-90EA676A3A30}" destId="{5C4BE20D-B81C-42DE-B98C-BBC3B39F32E7}" srcOrd="0" destOrd="0" presId="urn:microsoft.com/office/officeart/2005/8/layout/list1"/>
    <dgm:cxn modelId="{1585F3F6-24BB-4737-9ED7-AFF167524496}" srcId="{BF454D72-0B43-4071-B796-90EA676A3A30}" destId="{AC8780C5-4254-45EE-8446-F10CCE1E4F12}" srcOrd="4" destOrd="0" parTransId="{84AB8A62-30B1-47B5-866E-735EF1C7D871}" sibTransId="{4D0823EC-B6E3-4167-AB4C-94F119459E96}"/>
    <dgm:cxn modelId="{03D48FC3-934D-481D-8C42-D6A8D697E7E6}" srcId="{BF454D72-0B43-4071-B796-90EA676A3A30}" destId="{946954A6-F919-467D-B4FE-79F24A4F66A3}" srcOrd="0" destOrd="0" parTransId="{892BB221-5EF9-4461-8502-9C8F6A130D80}" sibTransId="{C7B97970-7388-46CF-9CF7-2D53712132DC}"/>
    <dgm:cxn modelId="{CDAE48F4-87B4-4B82-996C-8021BE3EBB3F}" srcId="{BF454D72-0B43-4071-B796-90EA676A3A30}" destId="{A8433588-D445-44BE-ABCD-F3F608485C90}" srcOrd="2" destOrd="0" parTransId="{E8EB60EE-17EF-4336-B771-BDBB2A304AC9}" sibTransId="{0741001E-E517-4E38-BD54-E36EC4D83CC0}"/>
    <dgm:cxn modelId="{A46F7EFB-A172-4DB3-B482-770379369ED1}" type="presParOf" srcId="{5C4BE20D-B81C-42DE-B98C-BBC3B39F32E7}" destId="{60661B28-6ABD-4A3B-9FFA-4C2B7B9AA2B7}" srcOrd="0" destOrd="0" presId="urn:microsoft.com/office/officeart/2005/8/layout/list1"/>
    <dgm:cxn modelId="{910753BC-C20D-4D45-9537-34E980EA01E9}" type="presParOf" srcId="{60661B28-6ABD-4A3B-9FFA-4C2B7B9AA2B7}" destId="{E55EAC82-F3D4-4C27-A271-902BDDB16A71}" srcOrd="0" destOrd="0" presId="urn:microsoft.com/office/officeart/2005/8/layout/list1"/>
    <dgm:cxn modelId="{326BACC2-BD5B-4779-8AA7-C925D27276FA}" type="presParOf" srcId="{60661B28-6ABD-4A3B-9FFA-4C2B7B9AA2B7}" destId="{4A88D327-3CC8-4120-8334-1FE43867B65F}" srcOrd="1" destOrd="0" presId="urn:microsoft.com/office/officeart/2005/8/layout/list1"/>
    <dgm:cxn modelId="{6253261D-8A9D-4627-BD65-EC54A747405D}" type="presParOf" srcId="{5C4BE20D-B81C-42DE-B98C-BBC3B39F32E7}" destId="{165A542D-630A-4120-8769-06C8844DEE50}" srcOrd="1" destOrd="0" presId="urn:microsoft.com/office/officeart/2005/8/layout/list1"/>
    <dgm:cxn modelId="{56A06D1B-0980-4647-BA4F-E88A343BCE76}" type="presParOf" srcId="{5C4BE20D-B81C-42DE-B98C-BBC3B39F32E7}" destId="{E1106F6B-0038-4CF0-B7EC-636B90A71BC1}" srcOrd="2" destOrd="0" presId="urn:microsoft.com/office/officeart/2005/8/layout/list1"/>
    <dgm:cxn modelId="{7626BABA-7002-4F1B-8857-F9A516A8E516}" type="presParOf" srcId="{5C4BE20D-B81C-42DE-B98C-BBC3B39F32E7}" destId="{E6848329-624C-45E4-AA3B-E525CB4F3442}" srcOrd="3" destOrd="0" presId="urn:microsoft.com/office/officeart/2005/8/layout/list1"/>
    <dgm:cxn modelId="{F1A2A0A9-83A8-474B-85DB-CE459F7057BF}" type="presParOf" srcId="{5C4BE20D-B81C-42DE-B98C-BBC3B39F32E7}" destId="{505A4673-7AE1-47A3-A59C-40F18542869C}" srcOrd="4" destOrd="0" presId="urn:microsoft.com/office/officeart/2005/8/layout/list1"/>
    <dgm:cxn modelId="{A4C44FBA-0B42-4BFF-9F9D-14AD9E008527}" type="presParOf" srcId="{505A4673-7AE1-47A3-A59C-40F18542869C}" destId="{B4844D2E-458F-45D6-A6AC-326E573E72B7}" srcOrd="0" destOrd="0" presId="urn:microsoft.com/office/officeart/2005/8/layout/list1"/>
    <dgm:cxn modelId="{6596410A-E0D5-4BE2-8C86-F63B4E8A18A3}" type="presParOf" srcId="{505A4673-7AE1-47A3-A59C-40F18542869C}" destId="{136FD4E0-D1D5-4E0D-A469-13C796ACB503}" srcOrd="1" destOrd="0" presId="urn:microsoft.com/office/officeart/2005/8/layout/list1"/>
    <dgm:cxn modelId="{35017503-49D6-4728-B374-F3D169D0BC8F}" type="presParOf" srcId="{5C4BE20D-B81C-42DE-B98C-BBC3B39F32E7}" destId="{230E3C04-BA87-4940-AAA5-316C31D16BD3}" srcOrd="5" destOrd="0" presId="urn:microsoft.com/office/officeart/2005/8/layout/list1"/>
    <dgm:cxn modelId="{93E34CB5-1F69-4D92-B8B0-846A5EAFF778}" type="presParOf" srcId="{5C4BE20D-B81C-42DE-B98C-BBC3B39F32E7}" destId="{F96DDD62-1BB7-4346-BE46-65F0DBE9FE60}" srcOrd="6" destOrd="0" presId="urn:microsoft.com/office/officeart/2005/8/layout/list1"/>
    <dgm:cxn modelId="{46C6CBF0-55FD-48B0-9B13-4AC3527AA26F}" type="presParOf" srcId="{5C4BE20D-B81C-42DE-B98C-BBC3B39F32E7}" destId="{72C30C27-71CA-4F58-B034-C1050944E123}" srcOrd="7" destOrd="0" presId="urn:microsoft.com/office/officeart/2005/8/layout/list1"/>
    <dgm:cxn modelId="{802F6770-4E6E-4E30-9362-47D35F983B2F}" type="presParOf" srcId="{5C4BE20D-B81C-42DE-B98C-BBC3B39F32E7}" destId="{66C852ED-E863-4664-A033-FBA129B6F986}" srcOrd="8" destOrd="0" presId="urn:microsoft.com/office/officeart/2005/8/layout/list1"/>
    <dgm:cxn modelId="{08F25DFC-6BF9-4FD3-8A97-F170080E52F6}" type="presParOf" srcId="{66C852ED-E863-4664-A033-FBA129B6F986}" destId="{D7BC53B5-AC46-4139-8248-131F34C10151}" srcOrd="0" destOrd="0" presId="urn:microsoft.com/office/officeart/2005/8/layout/list1"/>
    <dgm:cxn modelId="{F10F4BB2-6DE8-43A4-835A-CD4DB05D183D}" type="presParOf" srcId="{66C852ED-E863-4664-A033-FBA129B6F986}" destId="{4657BEE3-3DA6-4D64-BBD3-E471EE5E27A6}" srcOrd="1" destOrd="0" presId="urn:microsoft.com/office/officeart/2005/8/layout/list1"/>
    <dgm:cxn modelId="{B2D70E9F-A23C-4F9D-9D9F-48842938E71A}" type="presParOf" srcId="{5C4BE20D-B81C-42DE-B98C-BBC3B39F32E7}" destId="{0CE9895B-C601-4C91-8683-6EB93A68ACE7}" srcOrd="9" destOrd="0" presId="urn:microsoft.com/office/officeart/2005/8/layout/list1"/>
    <dgm:cxn modelId="{338734B1-1488-4F15-BD7A-243768F5EA7E}" type="presParOf" srcId="{5C4BE20D-B81C-42DE-B98C-BBC3B39F32E7}" destId="{5DD6E48D-D73F-44C3-A51D-F4CE85B3B3CE}" srcOrd="10" destOrd="0" presId="urn:microsoft.com/office/officeart/2005/8/layout/list1"/>
    <dgm:cxn modelId="{87F73F57-3740-4BA8-AD84-5D8305BB5E78}" type="presParOf" srcId="{5C4BE20D-B81C-42DE-B98C-BBC3B39F32E7}" destId="{A9045C7B-57EE-456F-84F5-34D3EFA6350E}" srcOrd="11" destOrd="0" presId="urn:microsoft.com/office/officeart/2005/8/layout/list1"/>
    <dgm:cxn modelId="{B243D3D6-D7C1-4DC2-A3F3-328C1160C51D}" type="presParOf" srcId="{5C4BE20D-B81C-42DE-B98C-BBC3B39F32E7}" destId="{88789A1B-D701-4434-B65B-8B26BE87E8AF}" srcOrd="12" destOrd="0" presId="urn:microsoft.com/office/officeart/2005/8/layout/list1"/>
    <dgm:cxn modelId="{6C2FBC43-1EA5-4EF5-9C18-1C23B59BE9F9}" type="presParOf" srcId="{88789A1B-D701-4434-B65B-8B26BE87E8AF}" destId="{0F2BC2DD-96C9-4487-8B65-A7221B12AD0B}" srcOrd="0" destOrd="0" presId="urn:microsoft.com/office/officeart/2005/8/layout/list1"/>
    <dgm:cxn modelId="{E63434D0-FB67-48A9-BBED-D362FAFAA336}" type="presParOf" srcId="{88789A1B-D701-4434-B65B-8B26BE87E8AF}" destId="{9074BA57-417C-45C9-8465-013798B5EC46}" srcOrd="1" destOrd="0" presId="urn:microsoft.com/office/officeart/2005/8/layout/list1"/>
    <dgm:cxn modelId="{8D076F67-EF13-4EE1-87B0-D2760F91EF8E}" type="presParOf" srcId="{5C4BE20D-B81C-42DE-B98C-BBC3B39F32E7}" destId="{5578B870-FC27-4F72-9F31-38CC258A9B29}" srcOrd="13" destOrd="0" presId="urn:microsoft.com/office/officeart/2005/8/layout/list1"/>
    <dgm:cxn modelId="{E2D4B15B-245B-4B46-8C3E-2BE78E02D263}" type="presParOf" srcId="{5C4BE20D-B81C-42DE-B98C-BBC3B39F32E7}" destId="{960AD2AB-1441-4A19-A6D7-994B67797F8C}" srcOrd="14" destOrd="0" presId="urn:microsoft.com/office/officeart/2005/8/layout/list1"/>
    <dgm:cxn modelId="{3B7B62FB-1B8F-41F5-80FC-06C9E05BF0E3}" type="presParOf" srcId="{5C4BE20D-B81C-42DE-B98C-BBC3B39F32E7}" destId="{0364F81C-C5BA-499A-B37F-1DFEC428A3E5}" srcOrd="15" destOrd="0" presId="urn:microsoft.com/office/officeart/2005/8/layout/list1"/>
    <dgm:cxn modelId="{88DA48E5-F99C-4BEB-B760-181A890C931C}" type="presParOf" srcId="{5C4BE20D-B81C-42DE-B98C-BBC3B39F32E7}" destId="{C5992717-D23E-48FB-BF28-DF5C10A813E8}" srcOrd="16" destOrd="0" presId="urn:microsoft.com/office/officeart/2005/8/layout/list1"/>
    <dgm:cxn modelId="{52FB573E-A3D4-4C1D-8652-842AF72128A2}" type="presParOf" srcId="{C5992717-D23E-48FB-BF28-DF5C10A813E8}" destId="{CE439278-6AA8-4C4C-89FE-D20C64952ED2}" srcOrd="0" destOrd="0" presId="urn:microsoft.com/office/officeart/2005/8/layout/list1"/>
    <dgm:cxn modelId="{14C485CB-E192-4C80-852C-9881F1491F0C}" type="presParOf" srcId="{C5992717-D23E-48FB-BF28-DF5C10A813E8}" destId="{6223E53B-222B-4302-BBD3-C4311704DDC7}" srcOrd="1" destOrd="0" presId="urn:microsoft.com/office/officeart/2005/8/layout/list1"/>
    <dgm:cxn modelId="{42F4633F-8C81-43E4-9404-E220A2D0D40F}" type="presParOf" srcId="{5C4BE20D-B81C-42DE-B98C-BBC3B39F32E7}" destId="{848F4B63-3BEB-42DB-B31C-5E40626778B5}" srcOrd="17" destOrd="0" presId="urn:microsoft.com/office/officeart/2005/8/layout/list1"/>
    <dgm:cxn modelId="{70435E79-A9C1-4D20-8BCA-1AF9567223A3}" type="presParOf" srcId="{5C4BE20D-B81C-42DE-B98C-BBC3B39F32E7}" destId="{8E9FE5C4-CA6A-4982-9C6D-9D32AE4293D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454D72-0B43-4071-B796-90EA676A3A30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6954A6-F919-467D-B4FE-79F24A4F66A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2BB221-5EF9-4461-8502-9C8F6A130D80}" type="parTrans" cxnId="{03D48FC3-934D-481D-8C42-D6A8D697E7E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B97970-7388-46CF-9CF7-2D53712132DC}" type="sibTrans" cxnId="{03D48FC3-934D-481D-8C42-D6A8D697E7E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F117D9-D6E5-4313-A2DA-CE2B4222540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DC72B0-3CF3-4805-BFC7-DD10774B7952}" type="parTrans" cxnId="{DEAC8FCF-684F-4198-8DCD-25E973E882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62A118-EA87-4D2A-AD18-4606E2825BCA}" type="sibTrans" cxnId="{DEAC8FCF-684F-4198-8DCD-25E973E882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433588-D445-44BE-ABCD-F3F608485C9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EB60EE-17EF-4336-B771-BDBB2A304AC9}" type="parTrans" cxnId="{CDAE48F4-87B4-4B82-996C-8021BE3EBB3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41001E-E517-4E38-BD54-E36EC4D83CC0}" type="sibTrans" cxnId="{CDAE48F4-87B4-4B82-996C-8021BE3EBB3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A2BB8B-D7A4-4F18-9D90-65284FA5B60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37DDD4-8C72-4D3B-9720-8661118A145D}" type="parTrans" cxnId="{FF5117B4-E435-4BF2-A9E5-5F1A4DA1C2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2D3C04-4F4B-4759-A003-6B8ECB2444B0}" type="sibTrans" cxnId="{FF5117B4-E435-4BF2-A9E5-5F1A4DA1C2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8780C5-4254-45EE-8446-F10CCE1E4F12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презентация и рефлексия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AB8A62-30B1-47B5-866E-735EF1C7D871}" type="parTrans" cxnId="{1585F3F6-24BB-4737-9ED7-AFF16752449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0823EC-B6E3-4167-AB4C-94F119459E96}" type="sibTrans" cxnId="{1585F3F6-24BB-4737-9ED7-AFF16752449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4BE20D-B81C-42DE-B98C-BBC3B39F32E7}" type="pres">
      <dgm:prSet presAssocID="{BF454D72-0B43-4071-B796-90EA676A3A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61B28-6ABD-4A3B-9FFA-4C2B7B9AA2B7}" type="pres">
      <dgm:prSet presAssocID="{946954A6-F919-467D-B4FE-79F24A4F66A3}" presName="parentLin" presStyleCnt="0"/>
      <dgm:spPr/>
    </dgm:pt>
    <dgm:pt modelId="{E55EAC82-F3D4-4C27-A271-902BDDB16A71}" type="pres">
      <dgm:prSet presAssocID="{946954A6-F919-467D-B4FE-79F24A4F66A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88D327-3CC8-4120-8334-1FE43867B65F}" type="pres">
      <dgm:prSet presAssocID="{946954A6-F919-467D-B4FE-79F24A4F66A3}" presName="parentText" presStyleLbl="node1" presStyleIdx="0" presStyleCnt="5" custScaleX="420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A542D-630A-4120-8769-06C8844DEE50}" type="pres">
      <dgm:prSet presAssocID="{946954A6-F919-467D-B4FE-79F24A4F66A3}" presName="negativeSpace" presStyleCnt="0"/>
      <dgm:spPr/>
    </dgm:pt>
    <dgm:pt modelId="{E1106F6B-0038-4CF0-B7EC-636B90A71BC1}" type="pres">
      <dgm:prSet presAssocID="{946954A6-F919-467D-B4FE-79F24A4F66A3}" presName="childText" presStyleLbl="conFgAcc1" presStyleIdx="0" presStyleCnt="5">
        <dgm:presLayoutVars>
          <dgm:bulletEnabled val="1"/>
        </dgm:presLayoutVars>
      </dgm:prSet>
      <dgm:spPr/>
    </dgm:pt>
    <dgm:pt modelId="{E6848329-624C-45E4-AA3B-E525CB4F3442}" type="pres">
      <dgm:prSet presAssocID="{C7B97970-7388-46CF-9CF7-2D53712132DC}" presName="spaceBetweenRectangles" presStyleCnt="0"/>
      <dgm:spPr/>
    </dgm:pt>
    <dgm:pt modelId="{505A4673-7AE1-47A3-A59C-40F18542869C}" type="pres">
      <dgm:prSet presAssocID="{52F117D9-D6E5-4313-A2DA-CE2B4222540D}" presName="parentLin" presStyleCnt="0"/>
      <dgm:spPr/>
    </dgm:pt>
    <dgm:pt modelId="{B4844D2E-458F-45D6-A6AC-326E573E72B7}" type="pres">
      <dgm:prSet presAssocID="{52F117D9-D6E5-4313-A2DA-CE2B4222540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6FD4E0-D1D5-4E0D-A469-13C796ACB503}" type="pres">
      <dgm:prSet presAssocID="{52F117D9-D6E5-4313-A2DA-CE2B4222540D}" presName="parentText" presStyleLbl="node1" presStyleIdx="1" presStyleCnt="5" custScaleX="422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E3C04-BA87-4940-AAA5-316C31D16BD3}" type="pres">
      <dgm:prSet presAssocID="{52F117D9-D6E5-4313-A2DA-CE2B4222540D}" presName="negativeSpace" presStyleCnt="0"/>
      <dgm:spPr/>
    </dgm:pt>
    <dgm:pt modelId="{F96DDD62-1BB7-4346-BE46-65F0DBE9FE60}" type="pres">
      <dgm:prSet presAssocID="{52F117D9-D6E5-4313-A2DA-CE2B4222540D}" presName="childText" presStyleLbl="conFgAcc1" presStyleIdx="1" presStyleCnt="5">
        <dgm:presLayoutVars>
          <dgm:bulletEnabled val="1"/>
        </dgm:presLayoutVars>
      </dgm:prSet>
      <dgm:spPr/>
    </dgm:pt>
    <dgm:pt modelId="{72C30C27-71CA-4F58-B034-C1050944E123}" type="pres">
      <dgm:prSet presAssocID="{D962A118-EA87-4D2A-AD18-4606E2825BCA}" presName="spaceBetweenRectangles" presStyleCnt="0"/>
      <dgm:spPr/>
    </dgm:pt>
    <dgm:pt modelId="{66C852ED-E863-4664-A033-FBA129B6F986}" type="pres">
      <dgm:prSet presAssocID="{A8433588-D445-44BE-ABCD-F3F608485C90}" presName="parentLin" presStyleCnt="0"/>
      <dgm:spPr/>
    </dgm:pt>
    <dgm:pt modelId="{D7BC53B5-AC46-4139-8248-131F34C10151}" type="pres">
      <dgm:prSet presAssocID="{A8433588-D445-44BE-ABCD-F3F608485C9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657BEE3-3DA6-4D64-BBD3-E471EE5E27A6}" type="pres">
      <dgm:prSet presAssocID="{A8433588-D445-44BE-ABCD-F3F608485C90}" presName="parentText" presStyleLbl="node1" presStyleIdx="2" presStyleCnt="5" custScaleX="42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9895B-C601-4C91-8683-6EB93A68ACE7}" type="pres">
      <dgm:prSet presAssocID="{A8433588-D445-44BE-ABCD-F3F608485C90}" presName="negativeSpace" presStyleCnt="0"/>
      <dgm:spPr/>
    </dgm:pt>
    <dgm:pt modelId="{5DD6E48D-D73F-44C3-A51D-F4CE85B3B3CE}" type="pres">
      <dgm:prSet presAssocID="{A8433588-D445-44BE-ABCD-F3F608485C9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45C7B-57EE-456F-84F5-34D3EFA6350E}" type="pres">
      <dgm:prSet presAssocID="{0741001E-E517-4E38-BD54-E36EC4D83CC0}" presName="spaceBetweenRectangles" presStyleCnt="0"/>
      <dgm:spPr/>
    </dgm:pt>
    <dgm:pt modelId="{88789A1B-D701-4434-B65B-8B26BE87E8AF}" type="pres">
      <dgm:prSet presAssocID="{FAA2BB8B-D7A4-4F18-9D90-65284FA5B609}" presName="parentLin" presStyleCnt="0"/>
      <dgm:spPr/>
    </dgm:pt>
    <dgm:pt modelId="{0F2BC2DD-96C9-4487-8B65-A7221B12AD0B}" type="pres">
      <dgm:prSet presAssocID="{FAA2BB8B-D7A4-4F18-9D90-65284FA5B60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074BA57-417C-45C9-8465-013798B5EC46}" type="pres">
      <dgm:prSet presAssocID="{FAA2BB8B-D7A4-4F18-9D90-65284FA5B609}" presName="parentText" presStyleLbl="node1" presStyleIdx="3" presStyleCnt="5" custScaleX="42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8B870-FC27-4F72-9F31-38CC258A9B29}" type="pres">
      <dgm:prSet presAssocID="{FAA2BB8B-D7A4-4F18-9D90-65284FA5B609}" presName="negativeSpace" presStyleCnt="0"/>
      <dgm:spPr/>
    </dgm:pt>
    <dgm:pt modelId="{960AD2AB-1441-4A19-A6D7-994B67797F8C}" type="pres">
      <dgm:prSet presAssocID="{FAA2BB8B-D7A4-4F18-9D90-65284FA5B60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4F81C-C5BA-499A-B37F-1DFEC428A3E5}" type="pres">
      <dgm:prSet presAssocID="{212D3C04-4F4B-4759-A003-6B8ECB2444B0}" presName="spaceBetweenRectangles" presStyleCnt="0"/>
      <dgm:spPr/>
    </dgm:pt>
    <dgm:pt modelId="{C5992717-D23E-48FB-BF28-DF5C10A813E8}" type="pres">
      <dgm:prSet presAssocID="{AC8780C5-4254-45EE-8446-F10CCE1E4F12}" presName="parentLin" presStyleCnt="0"/>
      <dgm:spPr/>
    </dgm:pt>
    <dgm:pt modelId="{CE439278-6AA8-4C4C-89FE-D20C64952ED2}" type="pres">
      <dgm:prSet presAssocID="{AC8780C5-4254-45EE-8446-F10CCE1E4F1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223E53B-222B-4302-BBD3-C4311704DDC7}" type="pres">
      <dgm:prSet presAssocID="{AC8780C5-4254-45EE-8446-F10CCE1E4F12}" presName="parentText" presStyleLbl="node1" presStyleIdx="4" presStyleCnt="5" custScaleX="42090" custScaleY="119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F4B63-3BEB-42DB-B31C-5E40626778B5}" type="pres">
      <dgm:prSet presAssocID="{AC8780C5-4254-45EE-8446-F10CCE1E4F12}" presName="negativeSpace" presStyleCnt="0"/>
      <dgm:spPr/>
    </dgm:pt>
    <dgm:pt modelId="{8E9FE5C4-CA6A-4982-9C6D-9D32AE4293D2}" type="pres">
      <dgm:prSet presAssocID="{AC8780C5-4254-45EE-8446-F10CCE1E4F1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538B15B-7D11-40EA-89E3-E489ECE1E0DB}" type="presOf" srcId="{AC8780C5-4254-45EE-8446-F10CCE1E4F12}" destId="{CE439278-6AA8-4C4C-89FE-D20C64952ED2}" srcOrd="0" destOrd="0" presId="urn:microsoft.com/office/officeart/2005/8/layout/list1"/>
    <dgm:cxn modelId="{FF5117B4-E435-4BF2-A9E5-5F1A4DA1C281}" srcId="{BF454D72-0B43-4071-B796-90EA676A3A30}" destId="{FAA2BB8B-D7A4-4F18-9D90-65284FA5B609}" srcOrd="3" destOrd="0" parTransId="{3B37DDD4-8C72-4D3B-9720-8661118A145D}" sibTransId="{212D3C04-4F4B-4759-A003-6B8ECB2444B0}"/>
    <dgm:cxn modelId="{0D2A110C-C7C0-4D6F-B164-5D43EFE40887}" type="presOf" srcId="{52F117D9-D6E5-4313-A2DA-CE2B4222540D}" destId="{136FD4E0-D1D5-4E0D-A469-13C796ACB503}" srcOrd="1" destOrd="0" presId="urn:microsoft.com/office/officeart/2005/8/layout/list1"/>
    <dgm:cxn modelId="{E784492B-D61F-42B4-AE35-C9D913614AC8}" type="presOf" srcId="{BF454D72-0B43-4071-B796-90EA676A3A30}" destId="{5C4BE20D-B81C-42DE-B98C-BBC3B39F32E7}" srcOrd="0" destOrd="0" presId="urn:microsoft.com/office/officeart/2005/8/layout/list1"/>
    <dgm:cxn modelId="{67EC37A3-7D4B-4E99-B6DF-DE32853FE4BF}" type="presOf" srcId="{946954A6-F919-467D-B4FE-79F24A4F66A3}" destId="{E55EAC82-F3D4-4C27-A271-902BDDB16A71}" srcOrd="0" destOrd="0" presId="urn:microsoft.com/office/officeart/2005/8/layout/list1"/>
    <dgm:cxn modelId="{0EDF5A70-8D2D-40FE-97AE-4587D107484D}" type="presOf" srcId="{A8433588-D445-44BE-ABCD-F3F608485C90}" destId="{4657BEE3-3DA6-4D64-BBD3-E471EE5E27A6}" srcOrd="1" destOrd="0" presId="urn:microsoft.com/office/officeart/2005/8/layout/list1"/>
    <dgm:cxn modelId="{16C3CAF1-D04F-4D4B-B4B6-60EC1C96801E}" type="presOf" srcId="{FAA2BB8B-D7A4-4F18-9D90-65284FA5B609}" destId="{0F2BC2DD-96C9-4487-8B65-A7221B12AD0B}" srcOrd="0" destOrd="0" presId="urn:microsoft.com/office/officeart/2005/8/layout/list1"/>
    <dgm:cxn modelId="{C861A607-C7B3-4F45-BD83-C125206B49FA}" type="presOf" srcId="{52F117D9-D6E5-4313-A2DA-CE2B4222540D}" destId="{B4844D2E-458F-45D6-A6AC-326E573E72B7}" srcOrd="0" destOrd="0" presId="urn:microsoft.com/office/officeart/2005/8/layout/list1"/>
    <dgm:cxn modelId="{1585F3F6-24BB-4737-9ED7-AFF167524496}" srcId="{BF454D72-0B43-4071-B796-90EA676A3A30}" destId="{AC8780C5-4254-45EE-8446-F10CCE1E4F12}" srcOrd="4" destOrd="0" parTransId="{84AB8A62-30B1-47B5-866E-735EF1C7D871}" sibTransId="{4D0823EC-B6E3-4167-AB4C-94F119459E96}"/>
    <dgm:cxn modelId="{B4AF7DB9-76AB-4C18-AED0-68F29F701548}" type="presOf" srcId="{A8433588-D445-44BE-ABCD-F3F608485C90}" destId="{D7BC53B5-AC46-4139-8248-131F34C10151}" srcOrd="0" destOrd="0" presId="urn:microsoft.com/office/officeart/2005/8/layout/list1"/>
    <dgm:cxn modelId="{DEAC8FCF-684F-4198-8DCD-25E973E88215}" srcId="{BF454D72-0B43-4071-B796-90EA676A3A30}" destId="{52F117D9-D6E5-4313-A2DA-CE2B4222540D}" srcOrd="1" destOrd="0" parTransId="{CADC72B0-3CF3-4805-BFC7-DD10774B7952}" sibTransId="{D962A118-EA87-4D2A-AD18-4606E2825BCA}"/>
    <dgm:cxn modelId="{D4AFBF31-BDC1-4685-84FC-1E0D6A4388C0}" type="presOf" srcId="{946954A6-F919-467D-B4FE-79F24A4F66A3}" destId="{4A88D327-3CC8-4120-8334-1FE43867B65F}" srcOrd="1" destOrd="0" presId="urn:microsoft.com/office/officeart/2005/8/layout/list1"/>
    <dgm:cxn modelId="{CE884E42-4EE5-462B-ACE6-ED655715E8DD}" type="presOf" srcId="{AC8780C5-4254-45EE-8446-F10CCE1E4F12}" destId="{6223E53B-222B-4302-BBD3-C4311704DDC7}" srcOrd="1" destOrd="0" presId="urn:microsoft.com/office/officeart/2005/8/layout/list1"/>
    <dgm:cxn modelId="{CDAE48F4-87B4-4B82-996C-8021BE3EBB3F}" srcId="{BF454D72-0B43-4071-B796-90EA676A3A30}" destId="{A8433588-D445-44BE-ABCD-F3F608485C90}" srcOrd="2" destOrd="0" parTransId="{E8EB60EE-17EF-4336-B771-BDBB2A304AC9}" sibTransId="{0741001E-E517-4E38-BD54-E36EC4D83CC0}"/>
    <dgm:cxn modelId="{A92D2062-9508-4286-B1F0-62AA5ED657B9}" type="presOf" srcId="{FAA2BB8B-D7A4-4F18-9D90-65284FA5B609}" destId="{9074BA57-417C-45C9-8465-013798B5EC46}" srcOrd="1" destOrd="0" presId="urn:microsoft.com/office/officeart/2005/8/layout/list1"/>
    <dgm:cxn modelId="{03D48FC3-934D-481D-8C42-D6A8D697E7E6}" srcId="{BF454D72-0B43-4071-B796-90EA676A3A30}" destId="{946954A6-F919-467D-B4FE-79F24A4F66A3}" srcOrd="0" destOrd="0" parTransId="{892BB221-5EF9-4461-8502-9C8F6A130D80}" sibTransId="{C7B97970-7388-46CF-9CF7-2D53712132DC}"/>
    <dgm:cxn modelId="{52DBA22E-B3AA-4B9B-8CB4-F5E27D272019}" type="presParOf" srcId="{5C4BE20D-B81C-42DE-B98C-BBC3B39F32E7}" destId="{60661B28-6ABD-4A3B-9FFA-4C2B7B9AA2B7}" srcOrd="0" destOrd="0" presId="urn:microsoft.com/office/officeart/2005/8/layout/list1"/>
    <dgm:cxn modelId="{9697761F-4676-4447-B5FA-BD095481417C}" type="presParOf" srcId="{60661B28-6ABD-4A3B-9FFA-4C2B7B9AA2B7}" destId="{E55EAC82-F3D4-4C27-A271-902BDDB16A71}" srcOrd="0" destOrd="0" presId="urn:microsoft.com/office/officeart/2005/8/layout/list1"/>
    <dgm:cxn modelId="{23E54865-EFFD-41AE-AC08-149AE4C6320D}" type="presParOf" srcId="{60661B28-6ABD-4A3B-9FFA-4C2B7B9AA2B7}" destId="{4A88D327-3CC8-4120-8334-1FE43867B65F}" srcOrd="1" destOrd="0" presId="urn:microsoft.com/office/officeart/2005/8/layout/list1"/>
    <dgm:cxn modelId="{F507B49D-020E-4DB9-AD68-64D4F43FA08E}" type="presParOf" srcId="{5C4BE20D-B81C-42DE-B98C-BBC3B39F32E7}" destId="{165A542D-630A-4120-8769-06C8844DEE50}" srcOrd="1" destOrd="0" presId="urn:microsoft.com/office/officeart/2005/8/layout/list1"/>
    <dgm:cxn modelId="{5F5F3EDA-8186-4F1B-9080-CADDFEF3B3ED}" type="presParOf" srcId="{5C4BE20D-B81C-42DE-B98C-BBC3B39F32E7}" destId="{E1106F6B-0038-4CF0-B7EC-636B90A71BC1}" srcOrd="2" destOrd="0" presId="urn:microsoft.com/office/officeart/2005/8/layout/list1"/>
    <dgm:cxn modelId="{57600CBA-85BA-4E51-95CF-24CB2818228B}" type="presParOf" srcId="{5C4BE20D-B81C-42DE-B98C-BBC3B39F32E7}" destId="{E6848329-624C-45E4-AA3B-E525CB4F3442}" srcOrd="3" destOrd="0" presId="urn:microsoft.com/office/officeart/2005/8/layout/list1"/>
    <dgm:cxn modelId="{A40C6139-0915-4006-BCC1-3D0A037EC5C7}" type="presParOf" srcId="{5C4BE20D-B81C-42DE-B98C-BBC3B39F32E7}" destId="{505A4673-7AE1-47A3-A59C-40F18542869C}" srcOrd="4" destOrd="0" presId="urn:microsoft.com/office/officeart/2005/8/layout/list1"/>
    <dgm:cxn modelId="{C7D3B39A-1EDD-46E8-A427-A12A55124D03}" type="presParOf" srcId="{505A4673-7AE1-47A3-A59C-40F18542869C}" destId="{B4844D2E-458F-45D6-A6AC-326E573E72B7}" srcOrd="0" destOrd="0" presId="urn:microsoft.com/office/officeart/2005/8/layout/list1"/>
    <dgm:cxn modelId="{472F99E3-9352-4C0B-8E91-836AAA2FA615}" type="presParOf" srcId="{505A4673-7AE1-47A3-A59C-40F18542869C}" destId="{136FD4E0-D1D5-4E0D-A469-13C796ACB503}" srcOrd="1" destOrd="0" presId="urn:microsoft.com/office/officeart/2005/8/layout/list1"/>
    <dgm:cxn modelId="{49AF97D5-BA3E-42A5-8D4F-5360B194B96E}" type="presParOf" srcId="{5C4BE20D-B81C-42DE-B98C-BBC3B39F32E7}" destId="{230E3C04-BA87-4940-AAA5-316C31D16BD3}" srcOrd="5" destOrd="0" presId="urn:microsoft.com/office/officeart/2005/8/layout/list1"/>
    <dgm:cxn modelId="{58933FA4-2121-43E1-95C7-2E53E2BE45AD}" type="presParOf" srcId="{5C4BE20D-B81C-42DE-B98C-BBC3B39F32E7}" destId="{F96DDD62-1BB7-4346-BE46-65F0DBE9FE60}" srcOrd="6" destOrd="0" presId="urn:microsoft.com/office/officeart/2005/8/layout/list1"/>
    <dgm:cxn modelId="{FF40D0AB-F6D4-47B6-9CC5-5052392DC7FD}" type="presParOf" srcId="{5C4BE20D-B81C-42DE-B98C-BBC3B39F32E7}" destId="{72C30C27-71CA-4F58-B034-C1050944E123}" srcOrd="7" destOrd="0" presId="urn:microsoft.com/office/officeart/2005/8/layout/list1"/>
    <dgm:cxn modelId="{DAC4FCDB-526F-480C-876A-AC1465F86181}" type="presParOf" srcId="{5C4BE20D-B81C-42DE-B98C-BBC3B39F32E7}" destId="{66C852ED-E863-4664-A033-FBA129B6F986}" srcOrd="8" destOrd="0" presId="urn:microsoft.com/office/officeart/2005/8/layout/list1"/>
    <dgm:cxn modelId="{619CF4DB-BE28-4737-910F-8F80CF5EF1D8}" type="presParOf" srcId="{66C852ED-E863-4664-A033-FBA129B6F986}" destId="{D7BC53B5-AC46-4139-8248-131F34C10151}" srcOrd="0" destOrd="0" presId="urn:microsoft.com/office/officeart/2005/8/layout/list1"/>
    <dgm:cxn modelId="{99A6F100-9547-41F2-88A3-459C2C71845E}" type="presParOf" srcId="{66C852ED-E863-4664-A033-FBA129B6F986}" destId="{4657BEE3-3DA6-4D64-BBD3-E471EE5E27A6}" srcOrd="1" destOrd="0" presId="urn:microsoft.com/office/officeart/2005/8/layout/list1"/>
    <dgm:cxn modelId="{9791C6E3-B96B-4306-AC49-C49DFF8350AD}" type="presParOf" srcId="{5C4BE20D-B81C-42DE-B98C-BBC3B39F32E7}" destId="{0CE9895B-C601-4C91-8683-6EB93A68ACE7}" srcOrd="9" destOrd="0" presId="urn:microsoft.com/office/officeart/2005/8/layout/list1"/>
    <dgm:cxn modelId="{86436B10-DC6D-46BB-B319-D5A8D8F27CAC}" type="presParOf" srcId="{5C4BE20D-B81C-42DE-B98C-BBC3B39F32E7}" destId="{5DD6E48D-D73F-44C3-A51D-F4CE85B3B3CE}" srcOrd="10" destOrd="0" presId="urn:microsoft.com/office/officeart/2005/8/layout/list1"/>
    <dgm:cxn modelId="{34FDC5D1-BB0F-4D09-83A4-A1FD0898FB4E}" type="presParOf" srcId="{5C4BE20D-B81C-42DE-B98C-BBC3B39F32E7}" destId="{A9045C7B-57EE-456F-84F5-34D3EFA6350E}" srcOrd="11" destOrd="0" presId="urn:microsoft.com/office/officeart/2005/8/layout/list1"/>
    <dgm:cxn modelId="{04D833A6-7C66-431C-A09B-72B981710D6B}" type="presParOf" srcId="{5C4BE20D-B81C-42DE-B98C-BBC3B39F32E7}" destId="{88789A1B-D701-4434-B65B-8B26BE87E8AF}" srcOrd="12" destOrd="0" presId="urn:microsoft.com/office/officeart/2005/8/layout/list1"/>
    <dgm:cxn modelId="{C291FFEE-F54B-4A4D-89BF-2286D2AF91A2}" type="presParOf" srcId="{88789A1B-D701-4434-B65B-8B26BE87E8AF}" destId="{0F2BC2DD-96C9-4487-8B65-A7221B12AD0B}" srcOrd="0" destOrd="0" presId="urn:microsoft.com/office/officeart/2005/8/layout/list1"/>
    <dgm:cxn modelId="{3D70AAE2-CAFE-4A2B-8330-932AB8C4F9B1}" type="presParOf" srcId="{88789A1B-D701-4434-B65B-8B26BE87E8AF}" destId="{9074BA57-417C-45C9-8465-013798B5EC46}" srcOrd="1" destOrd="0" presId="urn:microsoft.com/office/officeart/2005/8/layout/list1"/>
    <dgm:cxn modelId="{54DE5036-F8AF-40E0-9E44-C0199C00A3A5}" type="presParOf" srcId="{5C4BE20D-B81C-42DE-B98C-BBC3B39F32E7}" destId="{5578B870-FC27-4F72-9F31-38CC258A9B29}" srcOrd="13" destOrd="0" presId="urn:microsoft.com/office/officeart/2005/8/layout/list1"/>
    <dgm:cxn modelId="{5C75F124-81C2-4D92-9FBF-7C7EB090A3D7}" type="presParOf" srcId="{5C4BE20D-B81C-42DE-B98C-BBC3B39F32E7}" destId="{960AD2AB-1441-4A19-A6D7-994B67797F8C}" srcOrd="14" destOrd="0" presId="urn:microsoft.com/office/officeart/2005/8/layout/list1"/>
    <dgm:cxn modelId="{5CFC81F3-D9B9-4A33-9456-103200B1DB32}" type="presParOf" srcId="{5C4BE20D-B81C-42DE-B98C-BBC3B39F32E7}" destId="{0364F81C-C5BA-499A-B37F-1DFEC428A3E5}" srcOrd="15" destOrd="0" presId="urn:microsoft.com/office/officeart/2005/8/layout/list1"/>
    <dgm:cxn modelId="{ED51C9A4-3ED3-4B36-9251-7968F15C5093}" type="presParOf" srcId="{5C4BE20D-B81C-42DE-B98C-BBC3B39F32E7}" destId="{C5992717-D23E-48FB-BF28-DF5C10A813E8}" srcOrd="16" destOrd="0" presId="urn:microsoft.com/office/officeart/2005/8/layout/list1"/>
    <dgm:cxn modelId="{0A1406F5-2F4A-4DC4-8491-B772F0427CB0}" type="presParOf" srcId="{C5992717-D23E-48FB-BF28-DF5C10A813E8}" destId="{CE439278-6AA8-4C4C-89FE-D20C64952ED2}" srcOrd="0" destOrd="0" presId="urn:microsoft.com/office/officeart/2005/8/layout/list1"/>
    <dgm:cxn modelId="{5976B8C2-AB98-4BBA-9D15-1012E14A330A}" type="presParOf" srcId="{C5992717-D23E-48FB-BF28-DF5C10A813E8}" destId="{6223E53B-222B-4302-BBD3-C4311704DDC7}" srcOrd="1" destOrd="0" presId="urn:microsoft.com/office/officeart/2005/8/layout/list1"/>
    <dgm:cxn modelId="{38734946-F674-43D6-AC12-B3394FBDC179}" type="presParOf" srcId="{5C4BE20D-B81C-42DE-B98C-BBC3B39F32E7}" destId="{848F4B63-3BEB-42DB-B31C-5E40626778B5}" srcOrd="17" destOrd="0" presId="urn:microsoft.com/office/officeart/2005/8/layout/list1"/>
    <dgm:cxn modelId="{9A0AE43A-B2F3-44FC-9D25-0B9B034AAC57}" type="presParOf" srcId="{5C4BE20D-B81C-42DE-B98C-BBC3B39F32E7}" destId="{8E9FE5C4-CA6A-4982-9C6D-9D32AE4293D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454D72-0B43-4071-B796-90EA676A3A30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6954A6-F919-467D-B4FE-79F24A4F66A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2BB221-5EF9-4461-8502-9C8F6A130D80}" type="parTrans" cxnId="{03D48FC3-934D-481D-8C42-D6A8D697E7E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B97970-7388-46CF-9CF7-2D53712132DC}" type="sibTrans" cxnId="{03D48FC3-934D-481D-8C42-D6A8D697E7E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F117D9-D6E5-4313-A2DA-CE2B4222540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DC72B0-3CF3-4805-BFC7-DD10774B7952}" type="parTrans" cxnId="{DEAC8FCF-684F-4198-8DCD-25E973E882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62A118-EA87-4D2A-AD18-4606E2825BCA}" type="sibTrans" cxnId="{DEAC8FCF-684F-4198-8DCD-25E973E882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433588-D445-44BE-ABCD-F3F608485C9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EB60EE-17EF-4336-B771-BDBB2A304AC9}" type="parTrans" cxnId="{CDAE48F4-87B4-4B82-996C-8021BE3EBB3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41001E-E517-4E38-BD54-E36EC4D83CC0}" type="sibTrans" cxnId="{CDAE48F4-87B4-4B82-996C-8021BE3EBB3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A2BB8B-D7A4-4F18-9D90-65284FA5B60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37DDD4-8C72-4D3B-9720-8661118A145D}" type="parTrans" cxnId="{FF5117B4-E435-4BF2-A9E5-5F1A4DA1C2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2D3C04-4F4B-4759-A003-6B8ECB2444B0}" type="sibTrans" cxnId="{FF5117B4-E435-4BF2-A9E5-5F1A4DA1C2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8780C5-4254-45EE-8446-F10CCE1E4F12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презентация и рефлексия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AB8A62-30B1-47B5-866E-735EF1C7D871}" type="parTrans" cxnId="{1585F3F6-24BB-4737-9ED7-AFF16752449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0823EC-B6E3-4167-AB4C-94F119459E96}" type="sibTrans" cxnId="{1585F3F6-24BB-4737-9ED7-AFF167524496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4BE20D-B81C-42DE-B98C-BBC3B39F32E7}" type="pres">
      <dgm:prSet presAssocID="{BF454D72-0B43-4071-B796-90EA676A3A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61B28-6ABD-4A3B-9FFA-4C2B7B9AA2B7}" type="pres">
      <dgm:prSet presAssocID="{946954A6-F919-467D-B4FE-79F24A4F66A3}" presName="parentLin" presStyleCnt="0"/>
      <dgm:spPr/>
    </dgm:pt>
    <dgm:pt modelId="{E55EAC82-F3D4-4C27-A271-902BDDB16A71}" type="pres">
      <dgm:prSet presAssocID="{946954A6-F919-467D-B4FE-79F24A4F66A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88D327-3CC8-4120-8334-1FE43867B65F}" type="pres">
      <dgm:prSet presAssocID="{946954A6-F919-467D-B4FE-79F24A4F66A3}" presName="parentText" presStyleLbl="node1" presStyleIdx="0" presStyleCnt="5" custScaleX="420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A542D-630A-4120-8769-06C8844DEE50}" type="pres">
      <dgm:prSet presAssocID="{946954A6-F919-467D-B4FE-79F24A4F66A3}" presName="negativeSpace" presStyleCnt="0"/>
      <dgm:spPr/>
    </dgm:pt>
    <dgm:pt modelId="{E1106F6B-0038-4CF0-B7EC-636B90A71BC1}" type="pres">
      <dgm:prSet presAssocID="{946954A6-F919-467D-B4FE-79F24A4F66A3}" presName="childText" presStyleLbl="conFgAcc1" presStyleIdx="0" presStyleCnt="5">
        <dgm:presLayoutVars>
          <dgm:bulletEnabled val="1"/>
        </dgm:presLayoutVars>
      </dgm:prSet>
      <dgm:spPr/>
    </dgm:pt>
    <dgm:pt modelId="{E6848329-624C-45E4-AA3B-E525CB4F3442}" type="pres">
      <dgm:prSet presAssocID="{C7B97970-7388-46CF-9CF7-2D53712132DC}" presName="spaceBetweenRectangles" presStyleCnt="0"/>
      <dgm:spPr/>
    </dgm:pt>
    <dgm:pt modelId="{505A4673-7AE1-47A3-A59C-40F18542869C}" type="pres">
      <dgm:prSet presAssocID="{52F117D9-D6E5-4313-A2DA-CE2B4222540D}" presName="parentLin" presStyleCnt="0"/>
      <dgm:spPr/>
    </dgm:pt>
    <dgm:pt modelId="{B4844D2E-458F-45D6-A6AC-326E573E72B7}" type="pres">
      <dgm:prSet presAssocID="{52F117D9-D6E5-4313-A2DA-CE2B4222540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6FD4E0-D1D5-4E0D-A469-13C796ACB503}" type="pres">
      <dgm:prSet presAssocID="{52F117D9-D6E5-4313-A2DA-CE2B4222540D}" presName="parentText" presStyleLbl="node1" presStyleIdx="1" presStyleCnt="5" custScaleX="422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E3C04-BA87-4940-AAA5-316C31D16BD3}" type="pres">
      <dgm:prSet presAssocID="{52F117D9-D6E5-4313-A2DA-CE2B4222540D}" presName="negativeSpace" presStyleCnt="0"/>
      <dgm:spPr/>
    </dgm:pt>
    <dgm:pt modelId="{F96DDD62-1BB7-4346-BE46-65F0DBE9FE60}" type="pres">
      <dgm:prSet presAssocID="{52F117D9-D6E5-4313-A2DA-CE2B4222540D}" presName="childText" presStyleLbl="conFgAcc1" presStyleIdx="1" presStyleCnt="5">
        <dgm:presLayoutVars>
          <dgm:bulletEnabled val="1"/>
        </dgm:presLayoutVars>
      </dgm:prSet>
      <dgm:spPr/>
    </dgm:pt>
    <dgm:pt modelId="{72C30C27-71CA-4F58-B034-C1050944E123}" type="pres">
      <dgm:prSet presAssocID="{D962A118-EA87-4D2A-AD18-4606E2825BCA}" presName="spaceBetweenRectangles" presStyleCnt="0"/>
      <dgm:spPr/>
    </dgm:pt>
    <dgm:pt modelId="{66C852ED-E863-4664-A033-FBA129B6F986}" type="pres">
      <dgm:prSet presAssocID="{A8433588-D445-44BE-ABCD-F3F608485C90}" presName="parentLin" presStyleCnt="0"/>
      <dgm:spPr/>
    </dgm:pt>
    <dgm:pt modelId="{D7BC53B5-AC46-4139-8248-131F34C10151}" type="pres">
      <dgm:prSet presAssocID="{A8433588-D445-44BE-ABCD-F3F608485C9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657BEE3-3DA6-4D64-BBD3-E471EE5E27A6}" type="pres">
      <dgm:prSet presAssocID="{A8433588-D445-44BE-ABCD-F3F608485C90}" presName="parentText" presStyleLbl="node1" presStyleIdx="2" presStyleCnt="5" custScaleX="42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9895B-C601-4C91-8683-6EB93A68ACE7}" type="pres">
      <dgm:prSet presAssocID="{A8433588-D445-44BE-ABCD-F3F608485C90}" presName="negativeSpace" presStyleCnt="0"/>
      <dgm:spPr/>
    </dgm:pt>
    <dgm:pt modelId="{5DD6E48D-D73F-44C3-A51D-F4CE85B3B3CE}" type="pres">
      <dgm:prSet presAssocID="{A8433588-D445-44BE-ABCD-F3F608485C9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45C7B-57EE-456F-84F5-34D3EFA6350E}" type="pres">
      <dgm:prSet presAssocID="{0741001E-E517-4E38-BD54-E36EC4D83CC0}" presName="spaceBetweenRectangles" presStyleCnt="0"/>
      <dgm:spPr/>
    </dgm:pt>
    <dgm:pt modelId="{88789A1B-D701-4434-B65B-8B26BE87E8AF}" type="pres">
      <dgm:prSet presAssocID="{FAA2BB8B-D7A4-4F18-9D90-65284FA5B609}" presName="parentLin" presStyleCnt="0"/>
      <dgm:spPr/>
    </dgm:pt>
    <dgm:pt modelId="{0F2BC2DD-96C9-4487-8B65-A7221B12AD0B}" type="pres">
      <dgm:prSet presAssocID="{FAA2BB8B-D7A4-4F18-9D90-65284FA5B60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074BA57-417C-45C9-8465-013798B5EC46}" type="pres">
      <dgm:prSet presAssocID="{FAA2BB8B-D7A4-4F18-9D90-65284FA5B609}" presName="parentText" presStyleLbl="node1" presStyleIdx="3" presStyleCnt="5" custScaleX="42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8B870-FC27-4F72-9F31-38CC258A9B29}" type="pres">
      <dgm:prSet presAssocID="{FAA2BB8B-D7A4-4F18-9D90-65284FA5B609}" presName="negativeSpace" presStyleCnt="0"/>
      <dgm:spPr/>
    </dgm:pt>
    <dgm:pt modelId="{960AD2AB-1441-4A19-A6D7-994B67797F8C}" type="pres">
      <dgm:prSet presAssocID="{FAA2BB8B-D7A4-4F18-9D90-65284FA5B60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4F81C-C5BA-499A-B37F-1DFEC428A3E5}" type="pres">
      <dgm:prSet presAssocID="{212D3C04-4F4B-4759-A003-6B8ECB2444B0}" presName="spaceBetweenRectangles" presStyleCnt="0"/>
      <dgm:spPr/>
    </dgm:pt>
    <dgm:pt modelId="{C5992717-D23E-48FB-BF28-DF5C10A813E8}" type="pres">
      <dgm:prSet presAssocID="{AC8780C5-4254-45EE-8446-F10CCE1E4F12}" presName="parentLin" presStyleCnt="0"/>
      <dgm:spPr/>
    </dgm:pt>
    <dgm:pt modelId="{CE439278-6AA8-4C4C-89FE-D20C64952ED2}" type="pres">
      <dgm:prSet presAssocID="{AC8780C5-4254-45EE-8446-F10CCE1E4F1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223E53B-222B-4302-BBD3-C4311704DDC7}" type="pres">
      <dgm:prSet presAssocID="{AC8780C5-4254-45EE-8446-F10CCE1E4F12}" presName="parentText" presStyleLbl="node1" presStyleIdx="4" presStyleCnt="5" custScaleX="42090" custScaleY="119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F4B63-3BEB-42DB-B31C-5E40626778B5}" type="pres">
      <dgm:prSet presAssocID="{AC8780C5-4254-45EE-8446-F10CCE1E4F12}" presName="negativeSpace" presStyleCnt="0"/>
      <dgm:spPr/>
    </dgm:pt>
    <dgm:pt modelId="{8E9FE5C4-CA6A-4982-9C6D-9D32AE4293D2}" type="pres">
      <dgm:prSet presAssocID="{AC8780C5-4254-45EE-8446-F10CCE1E4F1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6798B11-6BE1-4669-A10C-90A53990FA82}" type="presOf" srcId="{A8433588-D445-44BE-ABCD-F3F608485C90}" destId="{4657BEE3-3DA6-4D64-BBD3-E471EE5E27A6}" srcOrd="1" destOrd="0" presId="urn:microsoft.com/office/officeart/2005/8/layout/list1"/>
    <dgm:cxn modelId="{DEAC8FCF-684F-4198-8DCD-25E973E88215}" srcId="{BF454D72-0B43-4071-B796-90EA676A3A30}" destId="{52F117D9-D6E5-4313-A2DA-CE2B4222540D}" srcOrd="1" destOrd="0" parTransId="{CADC72B0-3CF3-4805-BFC7-DD10774B7952}" sibTransId="{D962A118-EA87-4D2A-AD18-4606E2825BCA}"/>
    <dgm:cxn modelId="{FF5117B4-E435-4BF2-A9E5-5F1A4DA1C281}" srcId="{BF454D72-0B43-4071-B796-90EA676A3A30}" destId="{FAA2BB8B-D7A4-4F18-9D90-65284FA5B609}" srcOrd="3" destOrd="0" parTransId="{3B37DDD4-8C72-4D3B-9720-8661118A145D}" sibTransId="{212D3C04-4F4B-4759-A003-6B8ECB2444B0}"/>
    <dgm:cxn modelId="{7EE82EF4-300F-46E8-9693-93C7BF2BD8C2}" type="presOf" srcId="{52F117D9-D6E5-4313-A2DA-CE2B4222540D}" destId="{136FD4E0-D1D5-4E0D-A469-13C796ACB503}" srcOrd="1" destOrd="0" presId="urn:microsoft.com/office/officeart/2005/8/layout/list1"/>
    <dgm:cxn modelId="{C22D05BC-0B35-43E9-B712-EBE7A99EF5E1}" type="presOf" srcId="{AC8780C5-4254-45EE-8446-F10CCE1E4F12}" destId="{CE439278-6AA8-4C4C-89FE-D20C64952ED2}" srcOrd="0" destOrd="0" presId="urn:microsoft.com/office/officeart/2005/8/layout/list1"/>
    <dgm:cxn modelId="{4F64BD15-6B5C-493F-864A-16BD028D95F5}" type="presOf" srcId="{BF454D72-0B43-4071-B796-90EA676A3A30}" destId="{5C4BE20D-B81C-42DE-B98C-BBC3B39F32E7}" srcOrd="0" destOrd="0" presId="urn:microsoft.com/office/officeart/2005/8/layout/list1"/>
    <dgm:cxn modelId="{2DAE2041-071F-496D-9478-C45476808DA9}" type="presOf" srcId="{FAA2BB8B-D7A4-4F18-9D90-65284FA5B609}" destId="{0F2BC2DD-96C9-4487-8B65-A7221B12AD0B}" srcOrd="0" destOrd="0" presId="urn:microsoft.com/office/officeart/2005/8/layout/list1"/>
    <dgm:cxn modelId="{5D31A377-44D0-49CC-A6F7-05A50C76BAF2}" type="presOf" srcId="{AC8780C5-4254-45EE-8446-F10CCE1E4F12}" destId="{6223E53B-222B-4302-BBD3-C4311704DDC7}" srcOrd="1" destOrd="0" presId="urn:microsoft.com/office/officeart/2005/8/layout/list1"/>
    <dgm:cxn modelId="{564703CF-4626-4B1E-9B52-1F3C95509587}" type="presOf" srcId="{946954A6-F919-467D-B4FE-79F24A4F66A3}" destId="{4A88D327-3CC8-4120-8334-1FE43867B65F}" srcOrd="1" destOrd="0" presId="urn:microsoft.com/office/officeart/2005/8/layout/list1"/>
    <dgm:cxn modelId="{BB2B652D-2684-442A-9178-B249DD8DC1AC}" type="presOf" srcId="{52F117D9-D6E5-4313-A2DA-CE2B4222540D}" destId="{B4844D2E-458F-45D6-A6AC-326E573E72B7}" srcOrd="0" destOrd="0" presId="urn:microsoft.com/office/officeart/2005/8/layout/list1"/>
    <dgm:cxn modelId="{0CCDE4E3-4933-446E-8004-903F2386A31D}" type="presOf" srcId="{A8433588-D445-44BE-ABCD-F3F608485C90}" destId="{D7BC53B5-AC46-4139-8248-131F34C10151}" srcOrd="0" destOrd="0" presId="urn:microsoft.com/office/officeart/2005/8/layout/list1"/>
    <dgm:cxn modelId="{1585F3F6-24BB-4737-9ED7-AFF167524496}" srcId="{BF454D72-0B43-4071-B796-90EA676A3A30}" destId="{AC8780C5-4254-45EE-8446-F10CCE1E4F12}" srcOrd="4" destOrd="0" parTransId="{84AB8A62-30B1-47B5-866E-735EF1C7D871}" sibTransId="{4D0823EC-B6E3-4167-AB4C-94F119459E96}"/>
    <dgm:cxn modelId="{0196F976-BFC6-4B49-99D9-E5616841E4AE}" type="presOf" srcId="{946954A6-F919-467D-B4FE-79F24A4F66A3}" destId="{E55EAC82-F3D4-4C27-A271-902BDDB16A71}" srcOrd="0" destOrd="0" presId="urn:microsoft.com/office/officeart/2005/8/layout/list1"/>
    <dgm:cxn modelId="{03D48FC3-934D-481D-8C42-D6A8D697E7E6}" srcId="{BF454D72-0B43-4071-B796-90EA676A3A30}" destId="{946954A6-F919-467D-B4FE-79F24A4F66A3}" srcOrd="0" destOrd="0" parTransId="{892BB221-5EF9-4461-8502-9C8F6A130D80}" sibTransId="{C7B97970-7388-46CF-9CF7-2D53712132DC}"/>
    <dgm:cxn modelId="{CDAE48F4-87B4-4B82-996C-8021BE3EBB3F}" srcId="{BF454D72-0B43-4071-B796-90EA676A3A30}" destId="{A8433588-D445-44BE-ABCD-F3F608485C90}" srcOrd="2" destOrd="0" parTransId="{E8EB60EE-17EF-4336-B771-BDBB2A304AC9}" sibTransId="{0741001E-E517-4E38-BD54-E36EC4D83CC0}"/>
    <dgm:cxn modelId="{83E69753-8D83-47BC-B396-78F360B64EDD}" type="presOf" srcId="{FAA2BB8B-D7A4-4F18-9D90-65284FA5B609}" destId="{9074BA57-417C-45C9-8465-013798B5EC46}" srcOrd="1" destOrd="0" presId="urn:microsoft.com/office/officeart/2005/8/layout/list1"/>
    <dgm:cxn modelId="{ABFED4B9-FB28-4BE3-9B55-23403B1DF1CB}" type="presParOf" srcId="{5C4BE20D-B81C-42DE-B98C-BBC3B39F32E7}" destId="{60661B28-6ABD-4A3B-9FFA-4C2B7B9AA2B7}" srcOrd="0" destOrd="0" presId="urn:microsoft.com/office/officeart/2005/8/layout/list1"/>
    <dgm:cxn modelId="{0B149F73-355B-4D1A-AF7F-C6A4B3C1207F}" type="presParOf" srcId="{60661B28-6ABD-4A3B-9FFA-4C2B7B9AA2B7}" destId="{E55EAC82-F3D4-4C27-A271-902BDDB16A71}" srcOrd="0" destOrd="0" presId="urn:microsoft.com/office/officeart/2005/8/layout/list1"/>
    <dgm:cxn modelId="{917D40D0-37FA-4AD4-BA1C-D7371E403E0B}" type="presParOf" srcId="{60661B28-6ABD-4A3B-9FFA-4C2B7B9AA2B7}" destId="{4A88D327-3CC8-4120-8334-1FE43867B65F}" srcOrd="1" destOrd="0" presId="urn:microsoft.com/office/officeart/2005/8/layout/list1"/>
    <dgm:cxn modelId="{373EF2F2-F335-435F-9A94-86B655089B2A}" type="presParOf" srcId="{5C4BE20D-B81C-42DE-B98C-BBC3B39F32E7}" destId="{165A542D-630A-4120-8769-06C8844DEE50}" srcOrd="1" destOrd="0" presId="urn:microsoft.com/office/officeart/2005/8/layout/list1"/>
    <dgm:cxn modelId="{D44BD64B-2DF9-4D65-B051-F47FBC70C032}" type="presParOf" srcId="{5C4BE20D-B81C-42DE-B98C-BBC3B39F32E7}" destId="{E1106F6B-0038-4CF0-B7EC-636B90A71BC1}" srcOrd="2" destOrd="0" presId="urn:microsoft.com/office/officeart/2005/8/layout/list1"/>
    <dgm:cxn modelId="{95F5B998-5F13-4A7F-9B4E-1E110E5D656A}" type="presParOf" srcId="{5C4BE20D-B81C-42DE-B98C-BBC3B39F32E7}" destId="{E6848329-624C-45E4-AA3B-E525CB4F3442}" srcOrd="3" destOrd="0" presId="urn:microsoft.com/office/officeart/2005/8/layout/list1"/>
    <dgm:cxn modelId="{EF262C0F-CFE1-4139-81F9-C13D7F1CB3FE}" type="presParOf" srcId="{5C4BE20D-B81C-42DE-B98C-BBC3B39F32E7}" destId="{505A4673-7AE1-47A3-A59C-40F18542869C}" srcOrd="4" destOrd="0" presId="urn:microsoft.com/office/officeart/2005/8/layout/list1"/>
    <dgm:cxn modelId="{11509C67-43F4-4528-BBC5-A9300865A421}" type="presParOf" srcId="{505A4673-7AE1-47A3-A59C-40F18542869C}" destId="{B4844D2E-458F-45D6-A6AC-326E573E72B7}" srcOrd="0" destOrd="0" presId="urn:microsoft.com/office/officeart/2005/8/layout/list1"/>
    <dgm:cxn modelId="{0902E836-C183-42A9-83DE-340B292010E5}" type="presParOf" srcId="{505A4673-7AE1-47A3-A59C-40F18542869C}" destId="{136FD4E0-D1D5-4E0D-A469-13C796ACB503}" srcOrd="1" destOrd="0" presId="urn:microsoft.com/office/officeart/2005/8/layout/list1"/>
    <dgm:cxn modelId="{2BD8B006-39F2-4CC3-8BCB-6CF9F8C03C22}" type="presParOf" srcId="{5C4BE20D-B81C-42DE-B98C-BBC3B39F32E7}" destId="{230E3C04-BA87-4940-AAA5-316C31D16BD3}" srcOrd="5" destOrd="0" presId="urn:microsoft.com/office/officeart/2005/8/layout/list1"/>
    <dgm:cxn modelId="{2D8B1B69-EF66-46E0-98D2-9509E2842E17}" type="presParOf" srcId="{5C4BE20D-B81C-42DE-B98C-BBC3B39F32E7}" destId="{F96DDD62-1BB7-4346-BE46-65F0DBE9FE60}" srcOrd="6" destOrd="0" presId="urn:microsoft.com/office/officeart/2005/8/layout/list1"/>
    <dgm:cxn modelId="{2012ADA2-93B7-45E8-8402-89A0280D4BB1}" type="presParOf" srcId="{5C4BE20D-B81C-42DE-B98C-BBC3B39F32E7}" destId="{72C30C27-71CA-4F58-B034-C1050944E123}" srcOrd="7" destOrd="0" presId="urn:microsoft.com/office/officeart/2005/8/layout/list1"/>
    <dgm:cxn modelId="{063CFDA5-A26A-4B72-A503-B0743865520A}" type="presParOf" srcId="{5C4BE20D-B81C-42DE-B98C-BBC3B39F32E7}" destId="{66C852ED-E863-4664-A033-FBA129B6F986}" srcOrd="8" destOrd="0" presId="urn:microsoft.com/office/officeart/2005/8/layout/list1"/>
    <dgm:cxn modelId="{FA31245D-739C-4F61-AAFA-F16933FB968A}" type="presParOf" srcId="{66C852ED-E863-4664-A033-FBA129B6F986}" destId="{D7BC53B5-AC46-4139-8248-131F34C10151}" srcOrd="0" destOrd="0" presId="urn:microsoft.com/office/officeart/2005/8/layout/list1"/>
    <dgm:cxn modelId="{32F0CA2A-BC1B-4911-8462-EFCF8DF8F7EA}" type="presParOf" srcId="{66C852ED-E863-4664-A033-FBA129B6F986}" destId="{4657BEE3-3DA6-4D64-BBD3-E471EE5E27A6}" srcOrd="1" destOrd="0" presId="urn:microsoft.com/office/officeart/2005/8/layout/list1"/>
    <dgm:cxn modelId="{09B290D3-C2EF-4CD9-A62E-48ACA6A52EF6}" type="presParOf" srcId="{5C4BE20D-B81C-42DE-B98C-BBC3B39F32E7}" destId="{0CE9895B-C601-4C91-8683-6EB93A68ACE7}" srcOrd="9" destOrd="0" presId="urn:microsoft.com/office/officeart/2005/8/layout/list1"/>
    <dgm:cxn modelId="{78F1E319-8B37-4D08-9025-A6054EC33431}" type="presParOf" srcId="{5C4BE20D-B81C-42DE-B98C-BBC3B39F32E7}" destId="{5DD6E48D-D73F-44C3-A51D-F4CE85B3B3CE}" srcOrd="10" destOrd="0" presId="urn:microsoft.com/office/officeart/2005/8/layout/list1"/>
    <dgm:cxn modelId="{34BE7C75-ABB3-425D-8A0E-C2AC03F08397}" type="presParOf" srcId="{5C4BE20D-B81C-42DE-B98C-BBC3B39F32E7}" destId="{A9045C7B-57EE-456F-84F5-34D3EFA6350E}" srcOrd="11" destOrd="0" presId="urn:microsoft.com/office/officeart/2005/8/layout/list1"/>
    <dgm:cxn modelId="{AA962651-7E2D-4845-8C77-D18DD0B3DF8B}" type="presParOf" srcId="{5C4BE20D-B81C-42DE-B98C-BBC3B39F32E7}" destId="{88789A1B-D701-4434-B65B-8B26BE87E8AF}" srcOrd="12" destOrd="0" presId="urn:microsoft.com/office/officeart/2005/8/layout/list1"/>
    <dgm:cxn modelId="{A782040D-383D-43D7-A49E-F0ECDDA77EDA}" type="presParOf" srcId="{88789A1B-D701-4434-B65B-8B26BE87E8AF}" destId="{0F2BC2DD-96C9-4487-8B65-A7221B12AD0B}" srcOrd="0" destOrd="0" presId="urn:microsoft.com/office/officeart/2005/8/layout/list1"/>
    <dgm:cxn modelId="{C176B428-237C-43FE-83EF-9BDA63A6047D}" type="presParOf" srcId="{88789A1B-D701-4434-B65B-8B26BE87E8AF}" destId="{9074BA57-417C-45C9-8465-013798B5EC46}" srcOrd="1" destOrd="0" presId="urn:microsoft.com/office/officeart/2005/8/layout/list1"/>
    <dgm:cxn modelId="{237C7FDC-5F6B-4124-BCAA-C60827969426}" type="presParOf" srcId="{5C4BE20D-B81C-42DE-B98C-BBC3B39F32E7}" destId="{5578B870-FC27-4F72-9F31-38CC258A9B29}" srcOrd="13" destOrd="0" presId="urn:microsoft.com/office/officeart/2005/8/layout/list1"/>
    <dgm:cxn modelId="{89353DE9-97C8-412C-A682-9CB72C412430}" type="presParOf" srcId="{5C4BE20D-B81C-42DE-B98C-BBC3B39F32E7}" destId="{960AD2AB-1441-4A19-A6D7-994B67797F8C}" srcOrd="14" destOrd="0" presId="urn:microsoft.com/office/officeart/2005/8/layout/list1"/>
    <dgm:cxn modelId="{3F68DFB7-A112-448B-886F-9A0B1E0B1AB2}" type="presParOf" srcId="{5C4BE20D-B81C-42DE-B98C-BBC3B39F32E7}" destId="{0364F81C-C5BA-499A-B37F-1DFEC428A3E5}" srcOrd="15" destOrd="0" presId="urn:microsoft.com/office/officeart/2005/8/layout/list1"/>
    <dgm:cxn modelId="{8DDCF8B8-D533-4AF1-BF0F-DBAD15CCA55D}" type="presParOf" srcId="{5C4BE20D-B81C-42DE-B98C-BBC3B39F32E7}" destId="{C5992717-D23E-48FB-BF28-DF5C10A813E8}" srcOrd="16" destOrd="0" presId="urn:microsoft.com/office/officeart/2005/8/layout/list1"/>
    <dgm:cxn modelId="{EC71AC75-380C-465B-85E7-3E09E68E29C9}" type="presParOf" srcId="{C5992717-D23E-48FB-BF28-DF5C10A813E8}" destId="{CE439278-6AA8-4C4C-89FE-D20C64952ED2}" srcOrd="0" destOrd="0" presId="urn:microsoft.com/office/officeart/2005/8/layout/list1"/>
    <dgm:cxn modelId="{C143588E-F5B1-4223-A743-F07C60868B0E}" type="presParOf" srcId="{C5992717-D23E-48FB-BF28-DF5C10A813E8}" destId="{6223E53B-222B-4302-BBD3-C4311704DDC7}" srcOrd="1" destOrd="0" presId="urn:microsoft.com/office/officeart/2005/8/layout/list1"/>
    <dgm:cxn modelId="{D1894C6B-884F-4E85-A660-1386420E037D}" type="presParOf" srcId="{5C4BE20D-B81C-42DE-B98C-BBC3B39F32E7}" destId="{848F4B63-3BEB-42DB-B31C-5E40626778B5}" srcOrd="17" destOrd="0" presId="urn:microsoft.com/office/officeart/2005/8/layout/list1"/>
    <dgm:cxn modelId="{A8A00194-1DC6-4444-8F1A-FAC1F24E835D}" type="presParOf" srcId="{5C4BE20D-B81C-42DE-B98C-BBC3B39F32E7}" destId="{8E9FE5C4-CA6A-4982-9C6D-9D32AE4293D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773192-21CB-470C-B7E0-F64301D174BF}" type="doc">
      <dgm:prSet loTypeId="urn:microsoft.com/office/officeart/2005/8/layout/hierarchy4" loCatId="hierarchy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B20EC5EE-5CDC-42FE-A0E9-C4E37444B61F}">
      <dgm:prSet phldrT="[Текст]"/>
      <dgm:spPr>
        <a:gradFill rotWithShape="0">
          <a:gsLst>
            <a:gs pos="0">
              <a:srgbClr val="002D48"/>
            </a:gs>
            <a:gs pos="72000">
              <a:srgbClr val="465F76"/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Практико-ориентированные </a:t>
          </a:r>
          <a:r>
            <a:rPr lang="ru-RU" b="1" dirty="0" err="1" smtClean="0"/>
            <a:t>монопроекты</a:t>
          </a:r>
          <a:endParaRPr lang="ru-RU" b="1" dirty="0"/>
        </a:p>
      </dgm:t>
    </dgm:pt>
    <dgm:pt modelId="{47115017-45DF-43DC-9C17-785ED57EFB81}" type="parTrans" cxnId="{82A9103F-D6EE-4253-B9E6-41DDD187A077}">
      <dgm:prSet/>
      <dgm:spPr/>
      <dgm:t>
        <a:bodyPr/>
        <a:lstStyle/>
        <a:p>
          <a:endParaRPr lang="ru-RU" b="1"/>
        </a:p>
      </dgm:t>
    </dgm:pt>
    <dgm:pt modelId="{FF70B735-8901-4678-BDE1-A885660A6047}" type="sibTrans" cxnId="{82A9103F-D6EE-4253-B9E6-41DDD187A077}">
      <dgm:prSet/>
      <dgm:spPr/>
      <dgm:t>
        <a:bodyPr/>
        <a:lstStyle/>
        <a:p>
          <a:endParaRPr lang="ru-RU" b="1"/>
        </a:p>
      </dgm:t>
    </dgm:pt>
    <dgm:pt modelId="{F3761152-E66E-4C04-A069-0C6DE7427FD0}">
      <dgm:prSet phldrT="[Текст]"/>
      <dgm:spPr/>
      <dgm:t>
        <a:bodyPr/>
        <a:lstStyle/>
        <a:p>
          <a:r>
            <a:rPr lang="ru-RU" b="1" dirty="0" smtClean="0"/>
            <a:t>Коллективные </a:t>
          </a:r>
          <a:endParaRPr lang="ru-RU" b="1" dirty="0"/>
        </a:p>
      </dgm:t>
    </dgm:pt>
    <dgm:pt modelId="{BC7DD844-BD10-4A9D-BC2F-0CDC8BD0A2B1}" type="parTrans" cxnId="{B92BC2A3-E125-4CD8-B958-0E6059C7A62E}">
      <dgm:prSet/>
      <dgm:spPr/>
      <dgm:t>
        <a:bodyPr/>
        <a:lstStyle/>
        <a:p>
          <a:endParaRPr lang="ru-RU" b="1"/>
        </a:p>
      </dgm:t>
    </dgm:pt>
    <dgm:pt modelId="{772756D1-8A4C-4ACE-A7F4-63A490A31A54}" type="sibTrans" cxnId="{B92BC2A3-E125-4CD8-B958-0E6059C7A62E}">
      <dgm:prSet/>
      <dgm:spPr/>
      <dgm:t>
        <a:bodyPr/>
        <a:lstStyle/>
        <a:p>
          <a:endParaRPr lang="ru-RU" b="1"/>
        </a:p>
      </dgm:t>
    </dgm:pt>
    <dgm:pt modelId="{868924D1-2DB4-414F-8478-546E0324C62A}">
      <dgm:prSet phldrT="[Текст]"/>
      <dgm:spPr/>
      <dgm:t>
        <a:bodyPr/>
        <a:lstStyle/>
        <a:p>
          <a:r>
            <a:rPr lang="ru-RU" b="1" dirty="0" smtClean="0"/>
            <a:t>Групповые </a:t>
          </a:r>
          <a:endParaRPr lang="ru-RU" b="1" dirty="0"/>
        </a:p>
      </dgm:t>
    </dgm:pt>
    <dgm:pt modelId="{55BA1AEB-023F-4CF2-B976-36572DCC6E1C}" type="parTrans" cxnId="{1403968E-DFC7-49F3-812F-B3888245CD19}">
      <dgm:prSet/>
      <dgm:spPr/>
      <dgm:t>
        <a:bodyPr/>
        <a:lstStyle/>
        <a:p>
          <a:endParaRPr lang="ru-RU" b="1"/>
        </a:p>
      </dgm:t>
    </dgm:pt>
    <dgm:pt modelId="{97FD8700-6BA8-4340-AB19-226E920ECF7F}" type="sibTrans" cxnId="{1403968E-DFC7-49F3-812F-B3888245CD19}">
      <dgm:prSet/>
      <dgm:spPr/>
      <dgm:t>
        <a:bodyPr/>
        <a:lstStyle/>
        <a:p>
          <a:endParaRPr lang="ru-RU" b="1"/>
        </a:p>
      </dgm:t>
    </dgm:pt>
    <dgm:pt modelId="{B3710F29-46DD-4772-BE0B-0E29D79BFB54}">
      <dgm:prSet phldrT="[Текст]"/>
      <dgm:spPr/>
      <dgm:t>
        <a:bodyPr/>
        <a:lstStyle/>
        <a:p>
          <a:r>
            <a:rPr lang="ru-RU" b="1" dirty="0" smtClean="0"/>
            <a:t>Мини-проекты</a:t>
          </a:r>
          <a:endParaRPr lang="ru-RU" b="1" dirty="0"/>
        </a:p>
      </dgm:t>
    </dgm:pt>
    <dgm:pt modelId="{6AFF2E4B-ED4B-4D34-B766-68950CC931C2}" type="parTrans" cxnId="{0D99B231-9BA2-423F-AF7E-373380412737}">
      <dgm:prSet/>
      <dgm:spPr/>
      <dgm:t>
        <a:bodyPr/>
        <a:lstStyle/>
        <a:p>
          <a:endParaRPr lang="ru-RU" b="1"/>
        </a:p>
      </dgm:t>
    </dgm:pt>
    <dgm:pt modelId="{AA400390-F745-4950-9B06-F779826DD396}" type="sibTrans" cxnId="{0D99B231-9BA2-423F-AF7E-373380412737}">
      <dgm:prSet/>
      <dgm:spPr/>
      <dgm:t>
        <a:bodyPr/>
        <a:lstStyle/>
        <a:p>
          <a:endParaRPr lang="ru-RU" b="1"/>
        </a:p>
      </dgm:t>
    </dgm:pt>
    <dgm:pt modelId="{1935B2D5-9B65-4C5D-A0A2-B6A655DEF14B}">
      <dgm:prSet phldrT="[Текст]"/>
      <dgm:spPr/>
      <dgm:t>
        <a:bodyPr/>
        <a:lstStyle/>
        <a:p>
          <a:r>
            <a:rPr lang="ru-RU" b="1" dirty="0" smtClean="0"/>
            <a:t>Краткосрочные </a:t>
          </a:r>
          <a:endParaRPr lang="ru-RU" b="1" dirty="0"/>
        </a:p>
      </dgm:t>
    </dgm:pt>
    <dgm:pt modelId="{DF6667B5-9180-4BCA-8EA1-EB9B687355C2}" type="parTrans" cxnId="{427BE097-A8A8-493B-85F7-7E42E1297F15}">
      <dgm:prSet/>
      <dgm:spPr/>
      <dgm:t>
        <a:bodyPr/>
        <a:lstStyle/>
        <a:p>
          <a:endParaRPr lang="ru-RU" b="1"/>
        </a:p>
      </dgm:t>
    </dgm:pt>
    <dgm:pt modelId="{7FDFF519-E4C0-49A7-8DE6-D7682D3A67EB}" type="sibTrans" cxnId="{427BE097-A8A8-493B-85F7-7E42E1297F15}">
      <dgm:prSet/>
      <dgm:spPr/>
      <dgm:t>
        <a:bodyPr/>
        <a:lstStyle/>
        <a:p>
          <a:endParaRPr lang="ru-RU" b="1"/>
        </a:p>
      </dgm:t>
    </dgm:pt>
    <dgm:pt modelId="{01143CD1-BBED-498B-A323-BB05D654BAF6}">
      <dgm:prSet/>
      <dgm:spPr/>
      <dgm:t>
        <a:bodyPr/>
        <a:lstStyle/>
        <a:p>
          <a:r>
            <a:rPr lang="ru-RU" b="1" dirty="0" smtClean="0"/>
            <a:t>Индивидуальные </a:t>
          </a:r>
          <a:endParaRPr lang="ru-RU" b="1" dirty="0"/>
        </a:p>
      </dgm:t>
    </dgm:pt>
    <dgm:pt modelId="{A4227261-B9A2-48AB-A057-5B9521C6D277}" type="parTrans" cxnId="{91D99C93-14E0-4C73-987C-32437C72DBAB}">
      <dgm:prSet/>
      <dgm:spPr/>
      <dgm:t>
        <a:bodyPr/>
        <a:lstStyle/>
        <a:p>
          <a:endParaRPr lang="ru-RU" b="1"/>
        </a:p>
      </dgm:t>
    </dgm:pt>
    <dgm:pt modelId="{CCED2382-46FD-4D23-8E66-F6AF2A779C47}" type="sibTrans" cxnId="{91D99C93-14E0-4C73-987C-32437C72DBAB}">
      <dgm:prSet/>
      <dgm:spPr/>
      <dgm:t>
        <a:bodyPr/>
        <a:lstStyle/>
        <a:p>
          <a:endParaRPr lang="ru-RU" b="1"/>
        </a:p>
      </dgm:t>
    </dgm:pt>
    <dgm:pt modelId="{CEEBA1D4-0033-47A6-8E3F-0FE140E3FCDA}">
      <dgm:prSet/>
      <dgm:spPr/>
      <dgm:t>
        <a:bodyPr/>
        <a:lstStyle/>
        <a:p>
          <a:r>
            <a:rPr lang="ru-RU" b="1" dirty="0" smtClean="0"/>
            <a:t>На несколько недель</a:t>
          </a:r>
          <a:endParaRPr lang="ru-RU" b="1" dirty="0"/>
        </a:p>
      </dgm:t>
    </dgm:pt>
    <dgm:pt modelId="{F3FCE5D7-2C64-4114-8854-24AB8A62E323}" type="parTrans" cxnId="{D2EB4B57-07BC-4A9B-80F1-EAA64CAD7AA2}">
      <dgm:prSet/>
      <dgm:spPr/>
      <dgm:t>
        <a:bodyPr/>
        <a:lstStyle/>
        <a:p>
          <a:endParaRPr lang="ru-RU" b="1"/>
        </a:p>
      </dgm:t>
    </dgm:pt>
    <dgm:pt modelId="{9B271803-CAA2-4E59-83E9-E73A933C52B3}" type="sibTrans" cxnId="{D2EB4B57-07BC-4A9B-80F1-EAA64CAD7AA2}">
      <dgm:prSet/>
      <dgm:spPr/>
      <dgm:t>
        <a:bodyPr/>
        <a:lstStyle/>
        <a:p>
          <a:endParaRPr lang="ru-RU" b="1"/>
        </a:p>
      </dgm:t>
    </dgm:pt>
    <dgm:pt modelId="{31488728-481D-4D84-9B1E-B7FD53626706}" type="pres">
      <dgm:prSet presAssocID="{57773192-21CB-470C-B7E0-F64301D174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5785D7-13F8-4CBD-BDEA-617355D1B67E}" type="pres">
      <dgm:prSet presAssocID="{B20EC5EE-5CDC-42FE-A0E9-C4E37444B61F}" presName="vertOne" presStyleCnt="0"/>
      <dgm:spPr/>
    </dgm:pt>
    <dgm:pt modelId="{BA442DD9-2E1A-4C06-993D-6D2E4DB242BD}" type="pres">
      <dgm:prSet presAssocID="{B20EC5EE-5CDC-42FE-A0E9-C4E37444B61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8D1A0D-52B5-473C-9270-4267B8773621}" type="pres">
      <dgm:prSet presAssocID="{B20EC5EE-5CDC-42FE-A0E9-C4E37444B61F}" presName="parTransOne" presStyleCnt="0"/>
      <dgm:spPr/>
    </dgm:pt>
    <dgm:pt modelId="{AEF849F3-3186-4A21-AB09-DF98F7D0253B}" type="pres">
      <dgm:prSet presAssocID="{B20EC5EE-5CDC-42FE-A0E9-C4E37444B61F}" presName="horzOne" presStyleCnt="0"/>
      <dgm:spPr/>
    </dgm:pt>
    <dgm:pt modelId="{02551B9B-300D-49D2-8406-467DA4024848}" type="pres">
      <dgm:prSet presAssocID="{F3761152-E66E-4C04-A069-0C6DE7427FD0}" presName="vertTwo" presStyleCnt="0"/>
      <dgm:spPr/>
    </dgm:pt>
    <dgm:pt modelId="{BCA2729D-7176-4CEA-BA0C-C22C0BE9F390}" type="pres">
      <dgm:prSet presAssocID="{F3761152-E66E-4C04-A069-0C6DE7427FD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6359D-800A-4395-B270-2EC05D2B4719}" type="pres">
      <dgm:prSet presAssocID="{F3761152-E66E-4C04-A069-0C6DE7427FD0}" presName="parTransTwo" presStyleCnt="0"/>
      <dgm:spPr/>
    </dgm:pt>
    <dgm:pt modelId="{1C30BB41-6701-4E82-ACF1-0F61B544DDBD}" type="pres">
      <dgm:prSet presAssocID="{F3761152-E66E-4C04-A069-0C6DE7427FD0}" presName="horzTwo" presStyleCnt="0"/>
      <dgm:spPr/>
    </dgm:pt>
    <dgm:pt modelId="{EB949DDE-D6BE-46FE-8B44-AAA09F0AC66A}" type="pres">
      <dgm:prSet presAssocID="{868924D1-2DB4-414F-8478-546E0324C62A}" presName="vertThree" presStyleCnt="0"/>
      <dgm:spPr/>
    </dgm:pt>
    <dgm:pt modelId="{74231630-9753-4796-B26D-DA9E1BC5C870}" type="pres">
      <dgm:prSet presAssocID="{868924D1-2DB4-414F-8478-546E0324C62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CA3DB-5705-4F35-BE71-B33FA7942EBF}" type="pres">
      <dgm:prSet presAssocID="{868924D1-2DB4-414F-8478-546E0324C62A}" presName="parTransThree" presStyleCnt="0"/>
      <dgm:spPr/>
    </dgm:pt>
    <dgm:pt modelId="{DCB6918B-865E-415A-A640-38308CF5DADE}" type="pres">
      <dgm:prSet presAssocID="{868924D1-2DB4-414F-8478-546E0324C62A}" presName="horzThree" presStyleCnt="0"/>
      <dgm:spPr/>
    </dgm:pt>
    <dgm:pt modelId="{C69357B9-6652-4BAA-992F-62F0C4704C34}" type="pres">
      <dgm:prSet presAssocID="{01143CD1-BBED-498B-A323-BB05D654BAF6}" presName="vertFour" presStyleCnt="0">
        <dgm:presLayoutVars>
          <dgm:chPref val="3"/>
        </dgm:presLayoutVars>
      </dgm:prSet>
      <dgm:spPr/>
    </dgm:pt>
    <dgm:pt modelId="{DCEBE12C-2428-47C6-B6A0-EAF025D10477}" type="pres">
      <dgm:prSet presAssocID="{01143CD1-BBED-498B-A323-BB05D654BAF6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89ED12-FBAB-41F8-B044-62D14D9F07E7}" type="pres">
      <dgm:prSet presAssocID="{01143CD1-BBED-498B-A323-BB05D654BAF6}" presName="horzFour" presStyleCnt="0"/>
      <dgm:spPr/>
    </dgm:pt>
    <dgm:pt modelId="{CD7497F0-C817-483B-987B-BF3AE458BD9B}" type="pres">
      <dgm:prSet presAssocID="{772756D1-8A4C-4ACE-A7F4-63A490A31A54}" presName="sibSpaceTwo" presStyleCnt="0"/>
      <dgm:spPr/>
    </dgm:pt>
    <dgm:pt modelId="{8E23AD9A-EB25-4039-9724-6BCEAAC5E465}" type="pres">
      <dgm:prSet presAssocID="{B3710F29-46DD-4772-BE0B-0E29D79BFB54}" presName="vertTwo" presStyleCnt="0"/>
      <dgm:spPr/>
    </dgm:pt>
    <dgm:pt modelId="{AFB23B7C-A984-4AF8-9244-85C569735C83}" type="pres">
      <dgm:prSet presAssocID="{B3710F29-46DD-4772-BE0B-0E29D79BFB5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4B80C-AB98-4BDA-88DE-A0981902795D}" type="pres">
      <dgm:prSet presAssocID="{B3710F29-46DD-4772-BE0B-0E29D79BFB54}" presName="parTransTwo" presStyleCnt="0"/>
      <dgm:spPr/>
    </dgm:pt>
    <dgm:pt modelId="{D417551C-9078-4B1A-BE89-CCFA772B54B6}" type="pres">
      <dgm:prSet presAssocID="{B3710F29-46DD-4772-BE0B-0E29D79BFB54}" presName="horzTwo" presStyleCnt="0"/>
      <dgm:spPr/>
    </dgm:pt>
    <dgm:pt modelId="{675D56E1-8B46-4843-A81B-65F799C71BEB}" type="pres">
      <dgm:prSet presAssocID="{1935B2D5-9B65-4C5D-A0A2-B6A655DEF14B}" presName="vertThree" presStyleCnt="0"/>
      <dgm:spPr/>
    </dgm:pt>
    <dgm:pt modelId="{D0F7EE4A-66F7-4E3B-B04D-95ACC7A2C4C1}" type="pres">
      <dgm:prSet presAssocID="{1935B2D5-9B65-4C5D-A0A2-B6A655DEF14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AFECA-8E09-4A33-AB1F-DAAB2D119928}" type="pres">
      <dgm:prSet presAssocID="{1935B2D5-9B65-4C5D-A0A2-B6A655DEF14B}" presName="parTransThree" presStyleCnt="0"/>
      <dgm:spPr/>
    </dgm:pt>
    <dgm:pt modelId="{607949BB-3700-4AD2-92D8-D079859FA8F1}" type="pres">
      <dgm:prSet presAssocID="{1935B2D5-9B65-4C5D-A0A2-B6A655DEF14B}" presName="horzThree" presStyleCnt="0"/>
      <dgm:spPr/>
    </dgm:pt>
    <dgm:pt modelId="{E80E84CD-29BC-4F09-B041-49EF90310EDD}" type="pres">
      <dgm:prSet presAssocID="{CEEBA1D4-0033-47A6-8E3F-0FE140E3FCDA}" presName="vertFour" presStyleCnt="0">
        <dgm:presLayoutVars>
          <dgm:chPref val="3"/>
        </dgm:presLayoutVars>
      </dgm:prSet>
      <dgm:spPr/>
    </dgm:pt>
    <dgm:pt modelId="{18E1B494-650A-4F02-A12B-524A9D697ED3}" type="pres">
      <dgm:prSet presAssocID="{CEEBA1D4-0033-47A6-8E3F-0FE140E3FCDA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38C9A1-95CF-4D80-A541-3A3022619642}" type="pres">
      <dgm:prSet presAssocID="{CEEBA1D4-0033-47A6-8E3F-0FE140E3FCDA}" presName="horzFour" presStyleCnt="0"/>
      <dgm:spPr/>
    </dgm:pt>
  </dgm:ptLst>
  <dgm:cxnLst>
    <dgm:cxn modelId="{427BE097-A8A8-493B-85F7-7E42E1297F15}" srcId="{B3710F29-46DD-4772-BE0B-0E29D79BFB54}" destId="{1935B2D5-9B65-4C5D-A0A2-B6A655DEF14B}" srcOrd="0" destOrd="0" parTransId="{DF6667B5-9180-4BCA-8EA1-EB9B687355C2}" sibTransId="{7FDFF519-E4C0-49A7-8DE6-D7682D3A67EB}"/>
    <dgm:cxn modelId="{99DEB855-0BB1-47A2-8194-BA2A70BBABD2}" type="presOf" srcId="{868924D1-2DB4-414F-8478-546E0324C62A}" destId="{74231630-9753-4796-B26D-DA9E1BC5C870}" srcOrd="0" destOrd="0" presId="urn:microsoft.com/office/officeart/2005/8/layout/hierarchy4"/>
    <dgm:cxn modelId="{1403968E-DFC7-49F3-812F-B3888245CD19}" srcId="{F3761152-E66E-4C04-A069-0C6DE7427FD0}" destId="{868924D1-2DB4-414F-8478-546E0324C62A}" srcOrd="0" destOrd="0" parTransId="{55BA1AEB-023F-4CF2-B976-36572DCC6E1C}" sibTransId="{97FD8700-6BA8-4340-AB19-226E920ECF7F}"/>
    <dgm:cxn modelId="{B92BC2A3-E125-4CD8-B958-0E6059C7A62E}" srcId="{B20EC5EE-5CDC-42FE-A0E9-C4E37444B61F}" destId="{F3761152-E66E-4C04-A069-0C6DE7427FD0}" srcOrd="0" destOrd="0" parTransId="{BC7DD844-BD10-4A9D-BC2F-0CDC8BD0A2B1}" sibTransId="{772756D1-8A4C-4ACE-A7F4-63A490A31A54}"/>
    <dgm:cxn modelId="{42574E62-BC10-491A-856A-0CC57A5A5773}" type="presOf" srcId="{CEEBA1D4-0033-47A6-8E3F-0FE140E3FCDA}" destId="{18E1B494-650A-4F02-A12B-524A9D697ED3}" srcOrd="0" destOrd="0" presId="urn:microsoft.com/office/officeart/2005/8/layout/hierarchy4"/>
    <dgm:cxn modelId="{82A9103F-D6EE-4253-B9E6-41DDD187A077}" srcId="{57773192-21CB-470C-B7E0-F64301D174BF}" destId="{B20EC5EE-5CDC-42FE-A0E9-C4E37444B61F}" srcOrd="0" destOrd="0" parTransId="{47115017-45DF-43DC-9C17-785ED57EFB81}" sibTransId="{FF70B735-8901-4678-BDE1-A885660A6047}"/>
    <dgm:cxn modelId="{91D99C93-14E0-4C73-987C-32437C72DBAB}" srcId="{868924D1-2DB4-414F-8478-546E0324C62A}" destId="{01143CD1-BBED-498B-A323-BB05D654BAF6}" srcOrd="0" destOrd="0" parTransId="{A4227261-B9A2-48AB-A057-5B9521C6D277}" sibTransId="{CCED2382-46FD-4D23-8E66-F6AF2A779C47}"/>
    <dgm:cxn modelId="{D2EB4B57-07BC-4A9B-80F1-EAA64CAD7AA2}" srcId="{1935B2D5-9B65-4C5D-A0A2-B6A655DEF14B}" destId="{CEEBA1D4-0033-47A6-8E3F-0FE140E3FCDA}" srcOrd="0" destOrd="0" parTransId="{F3FCE5D7-2C64-4114-8854-24AB8A62E323}" sibTransId="{9B271803-CAA2-4E59-83E9-E73A933C52B3}"/>
    <dgm:cxn modelId="{9DB09B83-55AF-47C9-9F86-A559D6798459}" type="presOf" srcId="{B20EC5EE-5CDC-42FE-A0E9-C4E37444B61F}" destId="{BA442DD9-2E1A-4C06-993D-6D2E4DB242BD}" srcOrd="0" destOrd="0" presId="urn:microsoft.com/office/officeart/2005/8/layout/hierarchy4"/>
    <dgm:cxn modelId="{8BF530F9-888F-4B6D-AA29-036EE5074C64}" type="presOf" srcId="{1935B2D5-9B65-4C5D-A0A2-B6A655DEF14B}" destId="{D0F7EE4A-66F7-4E3B-B04D-95ACC7A2C4C1}" srcOrd="0" destOrd="0" presId="urn:microsoft.com/office/officeart/2005/8/layout/hierarchy4"/>
    <dgm:cxn modelId="{0467BF09-E4AA-44C8-B17D-865E2E525E47}" type="presOf" srcId="{B3710F29-46DD-4772-BE0B-0E29D79BFB54}" destId="{AFB23B7C-A984-4AF8-9244-85C569735C83}" srcOrd="0" destOrd="0" presId="urn:microsoft.com/office/officeart/2005/8/layout/hierarchy4"/>
    <dgm:cxn modelId="{E50C706D-ADAC-44F9-B84C-E2000C431DFF}" type="presOf" srcId="{57773192-21CB-470C-B7E0-F64301D174BF}" destId="{31488728-481D-4D84-9B1E-B7FD53626706}" srcOrd="0" destOrd="0" presId="urn:microsoft.com/office/officeart/2005/8/layout/hierarchy4"/>
    <dgm:cxn modelId="{60B0CE96-D418-49C5-982B-213F177F3048}" type="presOf" srcId="{01143CD1-BBED-498B-A323-BB05D654BAF6}" destId="{DCEBE12C-2428-47C6-B6A0-EAF025D10477}" srcOrd="0" destOrd="0" presId="urn:microsoft.com/office/officeart/2005/8/layout/hierarchy4"/>
    <dgm:cxn modelId="{2F9CA827-F879-4B2C-B955-6773977DCDF3}" type="presOf" srcId="{F3761152-E66E-4C04-A069-0C6DE7427FD0}" destId="{BCA2729D-7176-4CEA-BA0C-C22C0BE9F390}" srcOrd="0" destOrd="0" presId="urn:microsoft.com/office/officeart/2005/8/layout/hierarchy4"/>
    <dgm:cxn modelId="{0D99B231-9BA2-423F-AF7E-373380412737}" srcId="{B20EC5EE-5CDC-42FE-A0E9-C4E37444B61F}" destId="{B3710F29-46DD-4772-BE0B-0E29D79BFB54}" srcOrd="1" destOrd="0" parTransId="{6AFF2E4B-ED4B-4D34-B766-68950CC931C2}" sibTransId="{AA400390-F745-4950-9B06-F779826DD396}"/>
    <dgm:cxn modelId="{31B84AF2-A136-4C40-AF6E-E51135931876}" type="presParOf" srcId="{31488728-481D-4D84-9B1E-B7FD53626706}" destId="{2A5785D7-13F8-4CBD-BDEA-617355D1B67E}" srcOrd="0" destOrd="0" presId="urn:microsoft.com/office/officeart/2005/8/layout/hierarchy4"/>
    <dgm:cxn modelId="{116CA491-2B97-4742-8DF3-91E00847905C}" type="presParOf" srcId="{2A5785D7-13F8-4CBD-BDEA-617355D1B67E}" destId="{BA442DD9-2E1A-4C06-993D-6D2E4DB242BD}" srcOrd="0" destOrd="0" presId="urn:microsoft.com/office/officeart/2005/8/layout/hierarchy4"/>
    <dgm:cxn modelId="{C197F924-7A60-4799-802A-EB5483C54753}" type="presParOf" srcId="{2A5785D7-13F8-4CBD-BDEA-617355D1B67E}" destId="{BF8D1A0D-52B5-473C-9270-4267B8773621}" srcOrd="1" destOrd="0" presId="urn:microsoft.com/office/officeart/2005/8/layout/hierarchy4"/>
    <dgm:cxn modelId="{C42B2C2B-B88B-4170-8742-CE50DE4A326D}" type="presParOf" srcId="{2A5785D7-13F8-4CBD-BDEA-617355D1B67E}" destId="{AEF849F3-3186-4A21-AB09-DF98F7D0253B}" srcOrd="2" destOrd="0" presId="urn:microsoft.com/office/officeart/2005/8/layout/hierarchy4"/>
    <dgm:cxn modelId="{AB7049A7-C091-49B4-A76C-B83896BB6820}" type="presParOf" srcId="{AEF849F3-3186-4A21-AB09-DF98F7D0253B}" destId="{02551B9B-300D-49D2-8406-467DA4024848}" srcOrd="0" destOrd="0" presId="urn:microsoft.com/office/officeart/2005/8/layout/hierarchy4"/>
    <dgm:cxn modelId="{EF72C5F7-7B5F-4107-823A-220696E71A71}" type="presParOf" srcId="{02551B9B-300D-49D2-8406-467DA4024848}" destId="{BCA2729D-7176-4CEA-BA0C-C22C0BE9F390}" srcOrd="0" destOrd="0" presId="urn:microsoft.com/office/officeart/2005/8/layout/hierarchy4"/>
    <dgm:cxn modelId="{AD5E6007-54B3-492F-AA68-B28A819ABFE8}" type="presParOf" srcId="{02551B9B-300D-49D2-8406-467DA4024848}" destId="{13F6359D-800A-4395-B270-2EC05D2B4719}" srcOrd="1" destOrd="0" presId="urn:microsoft.com/office/officeart/2005/8/layout/hierarchy4"/>
    <dgm:cxn modelId="{A311C756-07A1-4878-B9D8-4D04F583C6E8}" type="presParOf" srcId="{02551B9B-300D-49D2-8406-467DA4024848}" destId="{1C30BB41-6701-4E82-ACF1-0F61B544DDBD}" srcOrd="2" destOrd="0" presId="urn:microsoft.com/office/officeart/2005/8/layout/hierarchy4"/>
    <dgm:cxn modelId="{4E33A690-03A8-4591-80CD-BAC67949DA79}" type="presParOf" srcId="{1C30BB41-6701-4E82-ACF1-0F61B544DDBD}" destId="{EB949DDE-D6BE-46FE-8B44-AAA09F0AC66A}" srcOrd="0" destOrd="0" presId="urn:microsoft.com/office/officeart/2005/8/layout/hierarchy4"/>
    <dgm:cxn modelId="{ADA7F524-EC8D-4884-9420-7ECDD71C731D}" type="presParOf" srcId="{EB949DDE-D6BE-46FE-8B44-AAA09F0AC66A}" destId="{74231630-9753-4796-B26D-DA9E1BC5C870}" srcOrd="0" destOrd="0" presId="urn:microsoft.com/office/officeart/2005/8/layout/hierarchy4"/>
    <dgm:cxn modelId="{26DCB533-D45C-4911-9889-87D5918AAB7A}" type="presParOf" srcId="{EB949DDE-D6BE-46FE-8B44-AAA09F0AC66A}" destId="{8ECCA3DB-5705-4F35-BE71-B33FA7942EBF}" srcOrd="1" destOrd="0" presId="urn:microsoft.com/office/officeart/2005/8/layout/hierarchy4"/>
    <dgm:cxn modelId="{9C09859E-7A0D-4177-B9DF-120BD860D818}" type="presParOf" srcId="{EB949DDE-D6BE-46FE-8B44-AAA09F0AC66A}" destId="{DCB6918B-865E-415A-A640-38308CF5DADE}" srcOrd="2" destOrd="0" presId="urn:microsoft.com/office/officeart/2005/8/layout/hierarchy4"/>
    <dgm:cxn modelId="{EE89942B-1B37-452E-892C-725F6D773B2E}" type="presParOf" srcId="{DCB6918B-865E-415A-A640-38308CF5DADE}" destId="{C69357B9-6652-4BAA-992F-62F0C4704C34}" srcOrd="0" destOrd="0" presId="urn:microsoft.com/office/officeart/2005/8/layout/hierarchy4"/>
    <dgm:cxn modelId="{FC21B12E-4E63-43DB-971F-E63CADCD348D}" type="presParOf" srcId="{C69357B9-6652-4BAA-992F-62F0C4704C34}" destId="{DCEBE12C-2428-47C6-B6A0-EAF025D10477}" srcOrd="0" destOrd="0" presId="urn:microsoft.com/office/officeart/2005/8/layout/hierarchy4"/>
    <dgm:cxn modelId="{B3023B18-AF84-40F1-9094-62C8DC642563}" type="presParOf" srcId="{C69357B9-6652-4BAA-992F-62F0C4704C34}" destId="{1C89ED12-FBAB-41F8-B044-62D14D9F07E7}" srcOrd="1" destOrd="0" presId="urn:microsoft.com/office/officeart/2005/8/layout/hierarchy4"/>
    <dgm:cxn modelId="{35A1B86D-E1C9-4242-A18D-F1F1EF3B06FE}" type="presParOf" srcId="{AEF849F3-3186-4A21-AB09-DF98F7D0253B}" destId="{CD7497F0-C817-483B-987B-BF3AE458BD9B}" srcOrd="1" destOrd="0" presId="urn:microsoft.com/office/officeart/2005/8/layout/hierarchy4"/>
    <dgm:cxn modelId="{5DCE7D5A-B558-41EF-8796-904DFD2C445C}" type="presParOf" srcId="{AEF849F3-3186-4A21-AB09-DF98F7D0253B}" destId="{8E23AD9A-EB25-4039-9724-6BCEAAC5E465}" srcOrd="2" destOrd="0" presId="urn:microsoft.com/office/officeart/2005/8/layout/hierarchy4"/>
    <dgm:cxn modelId="{EDB6270E-A48B-48E5-AE2D-B6EB6E537CE9}" type="presParOf" srcId="{8E23AD9A-EB25-4039-9724-6BCEAAC5E465}" destId="{AFB23B7C-A984-4AF8-9244-85C569735C83}" srcOrd="0" destOrd="0" presId="urn:microsoft.com/office/officeart/2005/8/layout/hierarchy4"/>
    <dgm:cxn modelId="{D363BD74-6C77-4E30-A265-C902A501375A}" type="presParOf" srcId="{8E23AD9A-EB25-4039-9724-6BCEAAC5E465}" destId="{04F4B80C-AB98-4BDA-88DE-A0981902795D}" srcOrd="1" destOrd="0" presId="urn:microsoft.com/office/officeart/2005/8/layout/hierarchy4"/>
    <dgm:cxn modelId="{5DD1F822-3BA8-44F0-84F4-829F159EA6CA}" type="presParOf" srcId="{8E23AD9A-EB25-4039-9724-6BCEAAC5E465}" destId="{D417551C-9078-4B1A-BE89-CCFA772B54B6}" srcOrd="2" destOrd="0" presId="urn:microsoft.com/office/officeart/2005/8/layout/hierarchy4"/>
    <dgm:cxn modelId="{DDCA3097-7297-4845-9305-2082D8C98190}" type="presParOf" srcId="{D417551C-9078-4B1A-BE89-CCFA772B54B6}" destId="{675D56E1-8B46-4843-A81B-65F799C71BEB}" srcOrd="0" destOrd="0" presId="urn:microsoft.com/office/officeart/2005/8/layout/hierarchy4"/>
    <dgm:cxn modelId="{27C1AD76-58CB-4A4F-AC2B-42F505AFFFE4}" type="presParOf" srcId="{675D56E1-8B46-4843-A81B-65F799C71BEB}" destId="{D0F7EE4A-66F7-4E3B-B04D-95ACC7A2C4C1}" srcOrd="0" destOrd="0" presId="urn:microsoft.com/office/officeart/2005/8/layout/hierarchy4"/>
    <dgm:cxn modelId="{9DC3C27C-BC56-4861-99D4-8FE7534B0777}" type="presParOf" srcId="{675D56E1-8B46-4843-A81B-65F799C71BEB}" destId="{964AFECA-8E09-4A33-AB1F-DAAB2D119928}" srcOrd="1" destOrd="0" presId="urn:microsoft.com/office/officeart/2005/8/layout/hierarchy4"/>
    <dgm:cxn modelId="{C637CB29-09B1-427B-998C-A545603B9011}" type="presParOf" srcId="{675D56E1-8B46-4843-A81B-65F799C71BEB}" destId="{607949BB-3700-4AD2-92D8-D079859FA8F1}" srcOrd="2" destOrd="0" presId="urn:microsoft.com/office/officeart/2005/8/layout/hierarchy4"/>
    <dgm:cxn modelId="{C39000D3-12DA-47C5-9090-0F9708E661B2}" type="presParOf" srcId="{607949BB-3700-4AD2-92D8-D079859FA8F1}" destId="{E80E84CD-29BC-4F09-B041-49EF90310EDD}" srcOrd="0" destOrd="0" presId="urn:microsoft.com/office/officeart/2005/8/layout/hierarchy4"/>
    <dgm:cxn modelId="{3B61445C-A63D-496E-9C7C-610B73D5F1A7}" type="presParOf" srcId="{E80E84CD-29BC-4F09-B041-49EF90310EDD}" destId="{18E1B494-650A-4F02-A12B-524A9D697ED3}" srcOrd="0" destOrd="0" presId="urn:microsoft.com/office/officeart/2005/8/layout/hierarchy4"/>
    <dgm:cxn modelId="{1EDA8957-B74E-48F8-BB02-88DB83381B18}" type="presParOf" srcId="{E80E84CD-29BC-4F09-B041-49EF90310EDD}" destId="{8D38C9A1-95CF-4D80-A541-3A302261964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4F8528-7176-4E8D-AA43-1184D2BD3DD4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AC5C881-F54E-46C1-8101-8819FEE72ED2}">
      <dgm:prSet phldrT="[Текст]"/>
      <dgm:spPr/>
      <dgm:t>
        <a:bodyPr/>
        <a:lstStyle/>
        <a:p>
          <a:r>
            <a:rPr lang="ru-RU" b="1" dirty="0" smtClean="0"/>
            <a:t>Коллективные проекты</a:t>
          </a:r>
          <a:endParaRPr lang="ru-RU" b="1" dirty="0"/>
        </a:p>
      </dgm:t>
    </dgm:pt>
    <dgm:pt modelId="{04E0FB1F-3476-44A4-BB87-665856D8C297}" type="parTrans" cxnId="{87A65116-59D1-46D1-8A98-D49EE9AAF157}">
      <dgm:prSet/>
      <dgm:spPr/>
      <dgm:t>
        <a:bodyPr/>
        <a:lstStyle/>
        <a:p>
          <a:endParaRPr lang="ru-RU"/>
        </a:p>
      </dgm:t>
    </dgm:pt>
    <dgm:pt modelId="{0DBDCFCF-6A77-48FF-AAC9-8385FA652FD4}" type="sibTrans" cxnId="{87A65116-59D1-46D1-8A98-D49EE9AAF157}">
      <dgm:prSet/>
      <dgm:spPr/>
      <dgm:t>
        <a:bodyPr/>
        <a:lstStyle/>
        <a:p>
          <a:endParaRPr lang="ru-RU"/>
        </a:p>
      </dgm:t>
    </dgm:pt>
    <dgm:pt modelId="{412B1E6C-796A-4F62-A6EB-74E51D3F97B1}">
      <dgm:prSet phldrT="[Текст]"/>
      <dgm:spPr/>
      <dgm:t>
        <a:bodyPr/>
        <a:lstStyle/>
        <a:p>
          <a:r>
            <a:rPr lang="ru-RU" b="1" dirty="0" smtClean="0"/>
            <a:t>Краткосрочные</a:t>
          </a:r>
        </a:p>
        <a:p>
          <a:r>
            <a:rPr lang="ru-RU" b="1" dirty="0" smtClean="0"/>
            <a:t>4 академических часа</a:t>
          </a:r>
          <a:endParaRPr lang="ru-RU" b="1" dirty="0"/>
        </a:p>
      </dgm:t>
    </dgm:pt>
    <dgm:pt modelId="{6BA531CA-1C5E-44C6-837F-547A77E972E4}" type="parTrans" cxnId="{289F986A-BF8C-4DFF-8610-060BA941AC7D}">
      <dgm:prSet/>
      <dgm:spPr/>
      <dgm:t>
        <a:bodyPr/>
        <a:lstStyle/>
        <a:p>
          <a:endParaRPr lang="ru-RU"/>
        </a:p>
      </dgm:t>
    </dgm:pt>
    <dgm:pt modelId="{61FE89DB-537D-4AA7-AA68-6423B9DF537B}" type="sibTrans" cxnId="{289F986A-BF8C-4DFF-8610-060BA941AC7D}">
      <dgm:prSet/>
      <dgm:spPr/>
      <dgm:t>
        <a:bodyPr/>
        <a:lstStyle/>
        <a:p>
          <a:endParaRPr lang="ru-RU"/>
        </a:p>
      </dgm:t>
    </dgm:pt>
    <dgm:pt modelId="{1A0027DD-C9F4-4D9C-82AF-C5D698E15CA8}">
      <dgm:prSet phldrT="[Текст]"/>
      <dgm:spPr/>
      <dgm:t>
        <a:bodyPr/>
        <a:lstStyle/>
        <a:p>
          <a:r>
            <a:rPr lang="ru-RU" b="1" dirty="0" smtClean="0"/>
            <a:t>Мини – проекты</a:t>
          </a:r>
        </a:p>
        <a:p>
          <a:r>
            <a:rPr lang="ru-RU" b="1" dirty="0" smtClean="0"/>
            <a:t>2 академических часа</a:t>
          </a:r>
          <a:endParaRPr lang="ru-RU" b="1" dirty="0"/>
        </a:p>
      </dgm:t>
    </dgm:pt>
    <dgm:pt modelId="{554D0179-DAAE-4564-AB9A-8FA31D5C4F1E}" type="parTrans" cxnId="{13721C62-049D-42EA-9544-FF0764AD643D}">
      <dgm:prSet/>
      <dgm:spPr/>
      <dgm:t>
        <a:bodyPr/>
        <a:lstStyle/>
        <a:p>
          <a:endParaRPr lang="ru-RU"/>
        </a:p>
      </dgm:t>
    </dgm:pt>
    <dgm:pt modelId="{D7660EAF-033F-49E2-9059-8752AA4E71A5}" type="sibTrans" cxnId="{13721C62-049D-42EA-9544-FF0764AD643D}">
      <dgm:prSet/>
      <dgm:spPr/>
      <dgm:t>
        <a:bodyPr/>
        <a:lstStyle/>
        <a:p>
          <a:endParaRPr lang="ru-RU"/>
        </a:p>
      </dgm:t>
    </dgm:pt>
    <dgm:pt modelId="{6335E15F-8B8F-49AD-876B-44D19C4B6E4F}" type="pres">
      <dgm:prSet presAssocID="{AF4F8528-7176-4E8D-AA43-1184D2BD3D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E4EEDE-7656-4F55-B42C-A95AE5479279}" type="pres">
      <dgm:prSet presAssocID="{FAC5C881-F54E-46C1-8101-8819FEE72ED2}" presName="vertOne" presStyleCnt="0"/>
      <dgm:spPr/>
    </dgm:pt>
    <dgm:pt modelId="{DE65FD81-E0F8-4D46-97CD-C0C98980A382}" type="pres">
      <dgm:prSet presAssocID="{FAC5C881-F54E-46C1-8101-8819FEE72ED2}" presName="txOne" presStyleLbl="node0" presStyleIdx="0" presStyleCnt="1" custScaleY="63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FFA2D0-A49F-41CC-B404-B89773B71441}" type="pres">
      <dgm:prSet presAssocID="{FAC5C881-F54E-46C1-8101-8819FEE72ED2}" presName="parTransOne" presStyleCnt="0"/>
      <dgm:spPr/>
    </dgm:pt>
    <dgm:pt modelId="{771D93CE-02E9-485D-A230-B22846FB7BFB}" type="pres">
      <dgm:prSet presAssocID="{FAC5C881-F54E-46C1-8101-8819FEE72ED2}" presName="horzOne" presStyleCnt="0"/>
      <dgm:spPr/>
    </dgm:pt>
    <dgm:pt modelId="{FCB55AB7-F907-46F5-9526-7FF4696E69C1}" type="pres">
      <dgm:prSet presAssocID="{412B1E6C-796A-4F62-A6EB-74E51D3F97B1}" presName="vertTwo" presStyleCnt="0"/>
      <dgm:spPr/>
    </dgm:pt>
    <dgm:pt modelId="{853E2583-4B64-422F-B7D8-562C81450D7C}" type="pres">
      <dgm:prSet presAssocID="{412B1E6C-796A-4F62-A6EB-74E51D3F97B1}" presName="txTwo" presStyleLbl="node2" presStyleIdx="0" presStyleCnt="2" custScaleY="114488" custLinFactNeighborY="-8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35921F-A1CF-403E-9EB4-A6FBD7904027}" type="pres">
      <dgm:prSet presAssocID="{412B1E6C-796A-4F62-A6EB-74E51D3F97B1}" presName="horzTwo" presStyleCnt="0"/>
      <dgm:spPr/>
    </dgm:pt>
    <dgm:pt modelId="{E332FBE7-AFAA-4761-A031-AEEC154CAC51}" type="pres">
      <dgm:prSet presAssocID="{61FE89DB-537D-4AA7-AA68-6423B9DF537B}" presName="sibSpaceTwo" presStyleCnt="0"/>
      <dgm:spPr/>
    </dgm:pt>
    <dgm:pt modelId="{DFBE1C7A-211D-4C62-B578-90E2CC3CD2EA}" type="pres">
      <dgm:prSet presAssocID="{1A0027DD-C9F4-4D9C-82AF-C5D698E15CA8}" presName="vertTwo" presStyleCnt="0"/>
      <dgm:spPr/>
    </dgm:pt>
    <dgm:pt modelId="{3C5B5B2B-4E16-4E96-8454-189ACAAA058F}" type="pres">
      <dgm:prSet presAssocID="{1A0027DD-C9F4-4D9C-82AF-C5D698E15CA8}" presName="txTwo" presStyleLbl="node2" presStyleIdx="1" presStyleCnt="2" custScaleY="116481" custLinFactNeighborY="-7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43D11-510E-43FB-8C72-38FD96FD6823}" type="pres">
      <dgm:prSet presAssocID="{1A0027DD-C9F4-4D9C-82AF-C5D698E15CA8}" presName="horzTwo" presStyleCnt="0"/>
      <dgm:spPr/>
    </dgm:pt>
  </dgm:ptLst>
  <dgm:cxnLst>
    <dgm:cxn modelId="{72C28ED3-F659-41F5-B2CF-78C369D78DA8}" type="presOf" srcId="{1A0027DD-C9F4-4D9C-82AF-C5D698E15CA8}" destId="{3C5B5B2B-4E16-4E96-8454-189ACAAA058F}" srcOrd="0" destOrd="0" presId="urn:microsoft.com/office/officeart/2005/8/layout/hierarchy4"/>
    <dgm:cxn modelId="{7FEC6194-1CFC-4DAE-917E-DBA46EDCE105}" type="presOf" srcId="{FAC5C881-F54E-46C1-8101-8819FEE72ED2}" destId="{DE65FD81-E0F8-4D46-97CD-C0C98980A382}" srcOrd="0" destOrd="0" presId="urn:microsoft.com/office/officeart/2005/8/layout/hierarchy4"/>
    <dgm:cxn modelId="{289F986A-BF8C-4DFF-8610-060BA941AC7D}" srcId="{FAC5C881-F54E-46C1-8101-8819FEE72ED2}" destId="{412B1E6C-796A-4F62-A6EB-74E51D3F97B1}" srcOrd="0" destOrd="0" parTransId="{6BA531CA-1C5E-44C6-837F-547A77E972E4}" sibTransId="{61FE89DB-537D-4AA7-AA68-6423B9DF537B}"/>
    <dgm:cxn modelId="{13721C62-049D-42EA-9544-FF0764AD643D}" srcId="{FAC5C881-F54E-46C1-8101-8819FEE72ED2}" destId="{1A0027DD-C9F4-4D9C-82AF-C5D698E15CA8}" srcOrd="1" destOrd="0" parTransId="{554D0179-DAAE-4564-AB9A-8FA31D5C4F1E}" sibTransId="{D7660EAF-033F-49E2-9059-8752AA4E71A5}"/>
    <dgm:cxn modelId="{07A5BE4B-1CDF-4153-8805-D73EE8FD86F3}" type="presOf" srcId="{AF4F8528-7176-4E8D-AA43-1184D2BD3DD4}" destId="{6335E15F-8B8F-49AD-876B-44D19C4B6E4F}" srcOrd="0" destOrd="0" presId="urn:microsoft.com/office/officeart/2005/8/layout/hierarchy4"/>
    <dgm:cxn modelId="{F07C7E61-06AF-4BDD-8D33-AD666B1CB7EE}" type="presOf" srcId="{412B1E6C-796A-4F62-A6EB-74E51D3F97B1}" destId="{853E2583-4B64-422F-B7D8-562C81450D7C}" srcOrd="0" destOrd="0" presId="urn:microsoft.com/office/officeart/2005/8/layout/hierarchy4"/>
    <dgm:cxn modelId="{87A65116-59D1-46D1-8A98-D49EE9AAF157}" srcId="{AF4F8528-7176-4E8D-AA43-1184D2BD3DD4}" destId="{FAC5C881-F54E-46C1-8101-8819FEE72ED2}" srcOrd="0" destOrd="0" parTransId="{04E0FB1F-3476-44A4-BB87-665856D8C297}" sibTransId="{0DBDCFCF-6A77-48FF-AAC9-8385FA652FD4}"/>
    <dgm:cxn modelId="{869EE6E6-2152-4E9B-9858-1A239EDEDD8A}" type="presParOf" srcId="{6335E15F-8B8F-49AD-876B-44D19C4B6E4F}" destId="{18E4EEDE-7656-4F55-B42C-A95AE5479279}" srcOrd="0" destOrd="0" presId="urn:microsoft.com/office/officeart/2005/8/layout/hierarchy4"/>
    <dgm:cxn modelId="{7A7E934D-CFE8-4D48-B59D-E7F6E9AF9C38}" type="presParOf" srcId="{18E4EEDE-7656-4F55-B42C-A95AE5479279}" destId="{DE65FD81-E0F8-4D46-97CD-C0C98980A382}" srcOrd="0" destOrd="0" presId="urn:microsoft.com/office/officeart/2005/8/layout/hierarchy4"/>
    <dgm:cxn modelId="{CF157791-6BB7-4935-8D79-2647D54F8F1F}" type="presParOf" srcId="{18E4EEDE-7656-4F55-B42C-A95AE5479279}" destId="{21FFA2D0-A49F-41CC-B404-B89773B71441}" srcOrd="1" destOrd="0" presId="urn:microsoft.com/office/officeart/2005/8/layout/hierarchy4"/>
    <dgm:cxn modelId="{E644DB23-1D68-4E50-BE6F-DDFC9159CCB5}" type="presParOf" srcId="{18E4EEDE-7656-4F55-B42C-A95AE5479279}" destId="{771D93CE-02E9-485D-A230-B22846FB7BFB}" srcOrd="2" destOrd="0" presId="urn:microsoft.com/office/officeart/2005/8/layout/hierarchy4"/>
    <dgm:cxn modelId="{F6053372-2922-4BCA-B563-479836CB46F9}" type="presParOf" srcId="{771D93CE-02E9-485D-A230-B22846FB7BFB}" destId="{FCB55AB7-F907-46F5-9526-7FF4696E69C1}" srcOrd="0" destOrd="0" presId="urn:microsoft.com/office/officeart/2005/8/layout/hierarchy4"/>
    <dgm:cxn modelId="{CBC0DD11-624C-4470-8124-725F7707569B}" type="presParOf" srcId="{FCB55AB7-F907-46F5-9526-7FF4696E69C1}" destId="{853E2583-4B64-422F-B7D8-562C81450D7C}" srcOrd="0" destOrd="0" presId="urn:microsoft.com/office/officeart/2005/8/layout/hierarchy4"/>
    <dgm:cxn modelId="{96FF2104-D5EF-47F7-9BD5-3BC7E057FF02}" type="presParOf" srcId="{FCB55AB7-F907-46F5-9526-7FF4696E69C1}" destId="{6B35921F-A1CF-403E-9EB4-A6FBD7904027}" srcOrd="1" destOrd="0" presId="urn:microsoft.com/office/officeart/2005/8/layout/hierarchy4"/>
    <dgm:cxn modelId="{2C3DFE9A-E938-44A5-A5D1-8426856325A6}" type="presParOf" srcId="{771D93CE-02E9-485D-A230-B22846FB7BFB}" destId="{E332FBE7-AFAA-4761-A031-AEEC154CAC51}" srcOrd="1" destOrd="0" presId="urn:microsoft.com/office/officeart/2005/8/layout/hierarchy4"/>
    <dgm:cxn modelId="{7F8D9B61-AAE2-4048-885E-51640400DE13}" type="presParOf" srcId="{771D93CE-02E9-485D-A230-B22846FB7BFB}" destId="{DFBE1C7A-211D-4C62-B578-90E2CC3CD2EA}" srcOrd="2" destOrd="0" presId="urn:microsoft.com/office/officeart/2005/8/layout/hierarchy4"/>
    <dgm:cxn modelId="{38C2F8AA-2D62-46C3-8CF1-32308759788B}" type="presParOf" srcId="{DFBE1C7A-211D-4C62-B578-90E2CC3CD2EA}" destId="{3C5B5B2B-4E16-4E96-8454-189ACAAA058F}" srcOrd="0" destOrd="0" presId="urn:microsoft.com/office/officeart/2005/8/layout/hierarchy4"/>
    <dgm:cxn modelId="{29D1287F-7F43-48EF-8213-672CE0F4A91C}" type="presParOf" srcId="{DFBE1C7A-211D-4C62-B578-90E2CC3CD2EA}" destId="{61843D11-510E-43FB-8C72-38FD96FD682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A67AAB-3830-4962-B9C4-B0246A692D8D}">
      <dsp:nvSpPr>
        <dsp:cNvPr id="0" name=""/>
        <dsp:cNvSpPr/>
      </dsp:nvSpPr>
      <dsp:spPr>
        <a:xfrm>
          <a:off x="0" y="4029166"/>
          <a:ext cx="7128792" cy="881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СОБСТВЕННЫЙ ЖИЗНЕННЫЙ ОПЫТ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4029166"/>
        <a:ext cx="7128792" cy="881483"/>
      </dsp:txXfrm>
    </dsp:sp>
    <dsp:sp modelId="{5371827D-3F96-40F4-9218-C092CAE50A1C}">
      <dsp:nvSpPr>
        <dsp:cNvPr id="0" name=""/>
        <dsp:cNvSpPr/>
      </dsp:nvSpPr>
      <dsp:spPr>
        <a:xfrm rot="10800000">
          <a:off x="0" y="2686667"/>
          <a:ext cx="7128792" cy="135572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ЗУН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2686667"/>
        <a:ext cx="7128792" cy="475858"/>
      </dsp:txXfrm>
    </dsp:sp>
    <dsp:sp modelId="{0EC5BCC3-3E8E-4337-A45B-1F19345DB1D7}">
      <dsp:nvSpPr>
        <dsp:cNvPr id="0" name=""/>
        <dsp:cNvSpPr/>
      </dsp:nvSpPr>
      <dsp:spPr>
        <a:xfrm>
          <a:off x="0" y="3114235"/>
          <a:ext cx="3564395" cy="5019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Совершенствуются старые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3114235"/>
        <a:ext cx="3564395" cy="501941"/>
      </dsp:txXfrm>
    </dsp:sp>
    <dsp:sp modelId="{CDE35966-1401-40E7-B1D1-0BE4A8F2E7A2}">
      <dsp:nvSpPr>
        <dsp:cNvPr id="0" name=""/>
        <dsp:cNvSpPr/>
      </dsp:nvSpPr>
      <dsp:spPr>
        <a:xfrm>
          <a:off x="3564396" y="3114235"/>
          <a:ext cx="3564395" cy="5019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Добываются новые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3564396" y="3114235"/>
        <a:ext cx="3564395" cy="501941"/>
      </dsp:txXfrm>
    </dsp:sp>
    <dsp:sp modelId="{AF32DFF0-E814-4B4E-B7DF-A451CA98A167}">
      <dsp:nvSpPr>
        <dsp:cNvPr id="0" name=""/>
        <dsp:cNvSpPr/>
      </dsp:nvSpPr>
      <dsp:spPr>
        <a:xfrm rot="10800000">
          <a:off x="0" y="1344168"/>
          <a:ext cx="7128792" cy="135572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МОТИВАЦИЯ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1344168"/>
        <a:ext cx="7128792" cy="475858"/>
      </dsp:txXfrm>
    </dsp:sp>
    <dsp:sp modelId="{B7459D91-B895-405F-B4C1-5C81C3A24346}">
      <dsp:nvSpPr>
        <dsp:cNvPr id="0" name=""/>
        <dsp:cNvSpPr/>
      </dsp:nvSpPr>
      <dsp:spPr>
        <a:xfrm>
          <a:off x="0" y="1820027"/>
          <a:ext cx="3564395" cy="4053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Положительная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1820027"/>
        <a:ext cx="3564395" cy="405360"/>
      </dsp:txXfrm>
    </dsp:sp>
    <dsp:sp modelId="{78195B32-55E2-449C-96FF-B0EC51BD1A2A}">
      <dsp:nvSpPr>
        <dsp:cNvPr id="0" name=""/>
        <dsp:cNvSpPr/>
      </dsp:nvSpPr>
      <dsp:spPr>
        <a:xfrm>
          <a:off x="3564396" y="1820027"/>
          <a:ext cx="3564395" cy="4053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Устойчивая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3564396" y="1820027"/>
        <a:ext cx="3564395" cy="405360"/>
      </dsp:txXfrm>
    </dsp:sp>
    <dsp:sp modelId="{C95B0204-E947-49B6-88F1-B556A81EB02D}">
      <dsp:nvSpPr>
        <dsp:cNvPr id="0" name=""/>
        <dsp:cNvSpPr/>
      </dsp:nvSpPr>
      <dsp:spPr>
        <a:xfrm rot="10800000">
          <a:off x="0" y="1670"/>
          <a:ext cx="7128792" cy="1355721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ПРОБЛЕМА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1670"/>
        <a:ext cx="7128792" cy="475858"/>
      </dsp:txXfrm>
    </dsp:sp>
    <dsp:sp modelId="{18328946-5AE9-4064-B92D-F60172FF856C}">
      <dsp:nvSpPr>
        <dsp:cNvPr id="0" name=""/>
        <dsp:cNvSpPr/>
      </dsp:nvSpPr>
      <dsp:spPr>
        <a:xfrm>
          <a:off x="0" y="477528"/>
          <a:ext cx="3564395" cy="40536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Из реальной жизни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477528"/>
        <a:ext cx="3564395" cy="405360"/>
      </dsp:txXfrm>
    </dsp:sp>
    <dsp:sp modelId="{4AE04C91-225C-45F9-B3CF-3698AE61A980}">
      <dsp:nvSpPr>
        <dsp:cNvPr id="0" name=""/>
        <dsp:cNvSpPr/>
      </dsp:nvSpPr>
      <dsp:spPr>
        <a:xfrm>
          <a:off x="3564396" y="477528"/>
          <a:ext cx="3564395" cy="405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Значима для ребенка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3564396" y="477528"/>
        <a:ext cx="3564395" cy="4053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A70EAB-594D-4CFF-898E-5DBC5A06186C}">
      <dsp:nvSpPr>
        <dsp:cNvPr id="0" name=""/>
        <dsp:cNvSpPr/>
      </dsp:nvSpPr>
      <dsp:spPr>
        <a:xfrm>
          <a:off x="521562" y="580"/>
          <a:ext cx="3654898" cy="1043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Групповые проекты</a:t>
          </a:r>
          <a:endParaRPr lang="ru-RU" sz="2900" b="1" kern="1200" dirty="0"/>
        </a:p>
      </dsp:txBody>
      <dsp:txXfrm>
        <a:off x="521562" y="580"/>
        <a:ext cx="3654898" cy="1043922"/>
      </dsp:txXfrm>
    </dsp:sp>
    <dsp:sp modelId="{2FFC5203-1E8C-4902-96C5-55578AD190FF}">
      <dsp:nvSpPr>
        <dsp:cNvPr id="0" name=""/>
        <dsp:cNvSpPr/>
      </dsp:nvSpPr>
      <dsp:spPr>
        <a:xfrm>
          <a:off x="887052" y="1044502"/>
          <a:ext cx="365489" cy="78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41"/>
              </a:lnTo>
              <a:lnTo>
                <a:pt x="365489" y="782941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E6283-E447-4FCC-BDE4-876CEC41863F}">
      <dsp:nvSpPr>
        <dsp:cNvPr id="0" name=""/>
        <dsp:cNvSpPr/>
      </dsp:nvSpPr>
      <dsp:spPr>
        <a:xfrm>
          <a:off x="1252542" y="1305483"/>
          <a:ext cx="2305365" cy="1043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2-3 недели</a:t>
          </a:r>
          <a:endParaRPr lang="ru-RU" sz="2200" b="1" kern="1200" dirty="0"/>
        </a:p>
      </dsp:txBody>
      <dsp:txXfrm>
        <a:off x="1252542" y="1305483"/>
        <a:ext cx="2305365" cy="1043922"/>
      </dsp:txXfrm>
    </dsp:sp>
    <dsp:sp modelId="{BDDE66D6-CB11-4F29-9E9B-EFF7CB8581C3}">
      <dsp:nvSpPr>
        <dsp:cNvPr id="0" name=""/>
        <dsp:cNvSpPr/>
      </dsp:nvSpPr>
      <dsp:spPr>
        <a:xfrm>
          <a:off x="887052" y="1044502"/>
          <a:ext cx="365489" cy="2087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845"/>
              </a:lnTo>
              <a:lnTo>
                <a:pt x="365489" y="2087845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AA6CB-F6B4-4EDA-97BE-CDCEA0D80441}">
      <dsp:nvSpPr>
        <dsp:cNvPr id="0" name=""/>
        <dsp:cNvSpPr/>
      </dsp:nvSpPr>
      <dsp:spPr>
        <a:xfrm>
          <a:off x="1252542" y="2610386"/>
          <a:ext cx="2305365" cy="1043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Внеурочное время</a:t>
          </a:r>
          <a:endParaRPr lang="ru-RU" sz="2200" b="1" kern="1200" dirty="0"/>
        </a:p>
      </dsp:txBody>
      <dsp:txXfrm>
        <a:off x="1252542" y="2610386"/>
        <a:ext cx="2305365" cy="1043922"/>
      </dsp:txXfrm>
    </dsp:sp>
    <dsp:sp modelId="{94536C2B-86A6-40D2-BAC8-FE164E6D2FFF}">
      <dsp:nvSpPr>
        <dsp:cNvPr id="0" name=""/>
        <dsp:cNvSpPr/>
      </dsp:nvSpPr>
      <dsp:spPr>
        <a:xfrm>
          <a:off x="887052" y="1044502"/>
          <a:ext cx="365489" cy="3392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748"/>
              </a:lnTo>
              <a:lnTo>
                <a:pt x="365489" y="3392748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8A5CE-65D3-4A78-B49B-1B75A5D88F48}">
      <dsp:nvSpPr>
        <dsp:cNvPr id="0" name=""/>
        <dsp:cNvSpPr/>
      </dsp:nvSpPr>
      <dsp:spPr>
        <a:xfrm>
          <a:off x="1252542" y="3915289"/>
          <a:ext cx="2305365" cy="1043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Защита – по плану</a:t>
          </a:r>
          <a:endParaRPr lang="ru-RU" sz="2200" b="1" kern="1200" dirty="0"/>
        </a:p>
      </dsp:txBody>
      <dsp:txXfrm>
        <a:off x="1252542" y="3915289"/>
        <a:ext cx="2305365" cy="1043922"/>
      </dsp:txXfrm>
    </dsp:sp>
    <dsp:sp modelId="{2251F42C-7922-44E1-99F4-EC36983B81B6}">
      <dsp:nvSpPr>
        <dsp:cNvPr id="0" name=""/>
        <dsp:cNvSpPr/>
      </dsp:nvSpPr>
      <dsp:spPr>
        <a:xfrm>
          <a:off x="887052" y="1044502"/>
          <a:ext cx="365489" cy="4697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7651"/>
              </a:lnTo>
              <a:lnTo>
                <a:pt x="365489" y="4697651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08907-9FCC-49B4-8B16-0E36E64621D3}">
      <dsp:nvSpPr>
        <dsp:cNvPr id="0" name=""/>
        <dsp:cNvSpPr/>
      </dsp:nvSpPr>
      <dsp:spPr>
        <a:xfrm>
          <a:off x="1252542" y="5220193"/>
          <a:ext cx="2305365" cy="1043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Контроль </a:t>
          </a:r>
          <a:r>
            <a:rPr lang="ru-RU" sz="2200" b="1" kern="1200" dirty="0" err="1" smtClean="0"/>
            <a:t>равноучастия</a:t>
          </a:r>
          <a:endParaRPr lang="ru-RU" sz="2200" b="1" kern="1200" dirty="0"/>
        </a:p>
      </dsp:txBody>
      <dsp:txXfrm>
        <a:off x="1252542" y="5220193"/>
        <a:ext cx="2305365" cy="1043922"/>
      </dsp:txXfrm>
    </dsp:sp>
    <dsp:sp modelId="{5DD4C824-EA69-4931-916F-8E209C6F9234}">
      <dsp:nvSpPr>
        <dsp:cNvPr id="0" name=""/>
        <dsp:cNvSpPr/>
      </dsp:nvSpPr>
      <dsp:spPr>
        <a:xfrm>
          <a:off x="4698422" y="580"/>
          <a:ext cx="3348966" cy="10439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Индивидуальные проекты</a:t>
          </a:r>
          <a:endParaRPr lang="ru-RU" sz="2900" b="1" kern="1200" dirty="0"/>
        </a:p>
      </dsp:txBody>
      <dsp:txXfrm>
        <a:off x="4698422" y="580"/>
        <a:ext cx="3348966" cy="1043922"/>
      </dsp:txXfrm>
    </dsp:sp>
    <dsp:sp modelId="{71971497-5913-4C3C-9B13-2193816F5C3D}">
      <dsp:nvSpPr>
        <dsp:cNvPr id="0" name=""/>
        <dsp:cNvSpPr/>
      </dsp:nvSpPr>
      <dsp:spPr>
        <a:xfrm>
          <a:off x="5033319" y="1044502"/>
          <a:ext cx="334896" cy="78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41"/>
              </a:lnTo>
              <a:lnTo>
                <a:pt x="334896" y="782941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214A1-7183-438E-B13F-AECC7D0EB98D}">
      <dsp:nvSpPr>
        <dsp:cNvPr id="0" name=""/>
        <dsp:cNvSpPr/>
      </dsp:nvSpPr>
      <dsp:spPr>
        <a:xfrm>
          <a:off x="5368215" y="1305483"/>
          <a:ext cx="2282933" cy="1043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1-2 недели</a:t>
          </a:r>
          <a:endParaRPr lang="ru-RU" sz="2200" b="1" kern="1200" dirty="0"/>
        </a:p>
      </dsp:txBody>
      <dsp:txXfrm>
        <a:off x="5368215" y="1305483"/>
        <a:ext cx="2282933" cy="1043922"/>
      </dsp:txXfrm>
    </dsp:sp>
    <dsp:sp modelId="{B0E0E464-AD3F-4447-AB8D-624D677796F0}">
      <dsp:nvSpPr>
        <dsp:cNvPr id="0" name=""/>
        <dsp:cNvSpPr/>
      </dsp:nvSpPr>
      <dsp:spPr>
        <a:xfrm>
          <a:off x="5033319" y="1044502"/>
          <a:ext cx="334896" cy="2087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845"/>
              </a:lnTo>
              <a:lnTo>
                <a:pt x="334896" y="2087845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AA6D2-587F-4EFA-B979-8F632C668863}">
      <dsp:nvSpPr>
        <dsp:cNvPr id="0" name=""/>
        <dsp:cNvSpPr/>
      </dsp:nvSpPr>
      <dsp:spPr>
        <a:xfrm>
          <a:off x="5368215" y="2610386"/>
          <a:ext cx="2282933" cy="1043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Внеурочное время</a:t>
          </a:r>
          <a:endParaRPr lang="ru-RU" sz="2200" b="1" kern="1200" dirty="0"/>
        </a:p>
      </dsp:txBody>
      <dsp:txXfrm>
        <a:off x="5368215" y="2610386"/>
        <a:ext cx="2282933" cy="1043922"/>
      </dsp:txXfrm>
    </dsp:sp>
    <dsp:sp modelId="{7D7590EC-6323-43E1-9FF2-C2419DE61FC8}">
      <dsp:nvSpPr>
        <dsp:cNvPr id="0" name=""/>
        <dsp:cNvSpPr/>
      </dsp:nvSpPr>
      <dsp:spPr>
        <a:xfrm>
          <a:off x="5033319" y="1044502"/>
          <a:ext cx="334896" cy="3392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748"/>
              </a:lnTo>
              <a:lnTo>
                <a:pt x="334896" y="3392748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82D35-A019-470B-9288-F69966D88C73}">
      <dsp:nvSpPr>
        <dsp:cNvPr id="0" name=""/>
        <dsp:cNvSpPr/>
      </dsp:nvSpPr>
      <dsp:spPr>
        <a:xfrm>
          <a:off x="5368215" y="3915289"/>
          <a:ext cx="2282933" cy="1043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Защита – по плану</a:t>
          </a:r>
        </a:p>
      </dsp:txBody>
      <dsp:txXfrm>
        <a:off x="5368215" y="3915289"/>
        <a:ext cx="2282933" cy="1043922"/>
      </dsp:txXfrm>
    </dsp:sp>
    <dsp:sp modelId="{0FBF83CF-C6D3-42B1-8232-2BED78B2DD45}">
      <dsp:nvSpPr>
        <dsp:cNvPr id="0" name=""/>
        <dsp:cNvSpPr/>
      </dsp:nvSpPr>
      <dsp:spPr>
        <a:xfrm>
          <a:off x="5033319" y="1044502"/>
          <a:ext cx="334896" cy="4697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7651"/>
              </a:lnTo>
              <a:lnTo>
                <a:pt x="334896" y="4697651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26268-47DA-4273-9D7B-6F6320B4767B}">
      <dsp:nvSpPr>
        <dsp:cNvPr id="0" name=""/>
        <dsp:cNvSpPr/>
      </dsp:nvSpPr>
      <dsp:spPr>
        <a:xfrm>
          <a:off x="5368215" y="5220193"/>
          <a:ext cx="2282933" cy="1043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Повышение самооценки и уверенности</a:t>
          </a:r>
          <a:endParaRPr lang="ru-RU" sz="2200" b="1" kern="1200" dirty="0"/>
        </a:p>
      </dsp:txBody>
      <dsp:txXfrm>
        <a:off x="5368215" y="5220193"/>
        <a:ext cx="2282933" cy="10439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ADE6E9-EB27-460F-A1DE-40F89B359483}">
      <dsp:nvSpPr>
        <dsp:cNvPr id="0" name=""/>
        <dsp:cNvSpPr/>
      </dsp:nvSpPr>
      <dsp:spPr>
        <a:xfrm>
          <a:off x="0" y="106611"/>
          <a:ext cx="7200800" cy="28011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A661D1-5766-4E26-B2DE-AE7503A368E3}">
      <dsp:nvSpPr>
        <dsp:cNvPr id="0" name=""/>
        <dsp:cNvSpPr/>
      </dsp:nvSpPr>
      <dsp:spPr>
        <a:xfrm>
          <a:off x="360038" y="353815"/>
          <a:ext cx="2898477" cy="2540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503F5-CAA3-41F3-A832-802DD61155B6}">
      <dsp:nvSpPr>
        <dsp:cNvPr id="0" name=""/>
        <dsp:cNvSpPr/>
      </dsp:nvSpPr>
      <dsp:spPr>
        <a:xfrm rot="10800000">
          <a:off x="216850" y="2880789"/>
          <a:ext cx="3222428" cy="227014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Раскрытие творческого и интеллектуального потенциала; возможность проявить себя</a:t>
          </a:r>
          <a:endParaRPr lang="ru-RU" sz="23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16850" y="2880789"/>
        <a:ext cx="3222428" cy="2270149"/>
      </dsp:txXfrm>
    </dsp:sp>
    <dsp:sp modelId="{27675C80-DC33-4A9E-88EB-797662BACC6F}">
      <dsp:nvSpPr>
        <dsp:cNvPr id="0" name=""/>
        <dsp:cNvSpPr/>
      </dsp:nvSpPr>
      <dsp:spPr>
        <a:xfrm>
          <a:off x="3960441" y="385114"/>
          <a:ext cx="2824587" cy="25130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D6FC8-8483-4538-8160-F7D2D15421B8}">
      <dsp:nvSpPr>
        <dsp:cNvPr id="0" name=""/>
        <dsp:cNvSpPr/>
      </dsp:nvSpPr>
      <dsp:spPr>
        <a:xfrm rot="10800000">
          <a:off x="3761521" y="2873702"/>
          <a:ext cx="3222428" cy="22538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Дидактическое средство развития, обучения и воспитания</a:t>
          </a:r>
          <a:endParaRPr lang="ru-RU" sz="23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761521" y="2873702"/>
        <a:ext cx="3222428" cy="22538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106F6B-0038-4CF0-B7EC-636B90A71BC1}">
      <dsp:nvSpPr>
        <dsp:cNvPr id="0" name=""/>
        <dsp:cNvSpPr/>
      </dsp:nvSpPr>
      <dsp:spPr>
        <a:xfrm>
          <a:off x="0" y="34634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88D327-3CC8-4120-8334-1FE43867B65F}">
      <dsp:nvSpPr>
        <dsp:cNvPr id="0" name=""/>
        <dsp:cNvSpPr/>
      </dsp:nvSpPr>
      <dsp:spPr>
        <a:xfrm>
          <a:off x="434414" y="21627"/>
          <a:ext cx="255983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21627"/>
        <a:ext cx="2559830" cy="649440"/>
      </dsp:txXfrm>
    </dsp:sp>
    <dsp:sp modelId="{F96DDD62-1BB7-4346-BE46-65F0DBE9FE60}">
      <dsp:nvSpPr>
        <dsp:cNvPr id="0" name=""/>
        <dsp:cNvSpPr/>
      </dsp:nvSpPr>
      <dsp:spPr>
        <a:xfrm>
          <a:off x="0" y="134426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6FD4E0-D1D5-4E0D-A469-13C796ACB503}">
      <dsp:nvSpPr>
        <dsp:cNvPr id="0" name=""/>
        <dsp:cNvSpPr/>
      </dsp:nvSpPr>
      <dsp:spPr>
        <a:xfrm>
          <a:off x="434414" y="1019547"/>
          <a:ext cx="2570595" cy="649440"/>
        </a:xfrm>
        <a:prstGeom prst="roundRect">
          <a:avLst/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58000"/>
                <a:satMod val="150000"/>
              </a:schemeClr>
            </a:gs>
            <a:gs pos="72000">
              <a:schemeClr val="accent2">
                <a:hueOff val="-2266801"/>
                <a:satOff val="1309"/>
                <a:lumOff val="-2402"/>
                <a:alphaOff val="0"/>
                <a:tint val="90000"/>
                <a:satMod val="135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1019547"/>
        <a:ext cx="2570595" cy="649440"/>
      </dsp:txXfrm>
    </dsp:sp>
    <dsp:sp modelId="{5DD6E48D-D73F-44C3-A51D-F4CE85B3B3CE}">
      <dsp:nvSpPr>
        <dsp:cNvPr id="0" name=""/>
        <dsp:cNvSpPr/>
      </dsp:nvSpPr>
      <dsp:spPr>
        <a:xfrm>
          <a:off x="0" y="234218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57BEE3-3DA6-4D64-BBD3-E471EE5E27A6}">
      <dsp:nvSpPr>
        <dsp:cNvPr id="0" name=""/>
        <dsp:cNvSpPr/>
      </dsp:nvSpPr>
      <dsp:spPr>
        <a:xfrm>
          <a:off x="434414" y="2017467"/>
          <a:ext cx="2570655" cy="649440"/>
        </a:xfrm>
        <a:prstGeom prst="round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8000"/>
                <a:satMod val="150000"/>
              </a:schemeClr>
            </a:gs>
            <a:gs pos="72000">
              <a:schemeClr val="accent2">
                <a:hueOff val="-4533601"/>
                <a:satOff val="2618"/>
                <a:lumOff val="-4804"/>
                <a:alphaOff val="0"/>
                <a:tint val="90000"/>
                <a:satMod val="135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2017467"/>
        <a:ext cx="2570655" cy="649440"/>
      </dsp:txXfrm>
    </dsp:sp>
    <dsp:sp modelId="{960AD2AB-1441-4A19-A6D7-994B67797F8C}">
      <dsp:nvSpPr>
        <dsp:cNvPr id="0" name=""/>
        <dsp:cNvSpPr/>
      </dsp:nvSpPr>
      <dsp:spPr>
        <a:xfrm>
          <a:off x="0" y="334010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800402"/>
              <a:satOff val="3927"/>
              <a:lumOff val="-72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74BA57-417C-45C9-8465-013798B5EC46}">
      <dsp:nvSpPr>
        <dsp:cNvPr id="0" name=""/>
        <dsp:cNvSpPr/>
      </dsp:nvSpPr>
      <dsp:spPr>
        <a:xfrm>
          <a:off x="434414" y="3015387"/>
          <a:ext cx="2570655" cy="649440"/>
        </a:xfrm>
        <a:prstGeom prst="roundRect">
          <a:avLst/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shade val="58000"/>
                <a:satMod val="150000"/>
              </a:schemeClr>
            </a:gs>
            <a:gs pos="72000">
              <a:schemeClr val="accent2">
                <a:hueOff val="-6800402"/>
                <a:satOff val="3927"/>
                <a:lumOff val="-7205"/>
                <a:alphaOff val="0"/>
                <a:tint val="90000"/>
                <a:satMod val="135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3015387"/>
        <a:ext cx="2570655" cy="649440"/>
      </dsp:txXfrm>
    </dsp:sp>
    <dsp:sp modelId="{8E9FE5C4-CA6A-4982-9C6D-9D32AE4293D2}">
      <dsp:nvSpPr>
        <dsp:cNvPr id="0" name=""/>
        <dsp:cNvSpPr/>
      </dsp:nvSpPr>
      <dsp:spPr>
        <a:xfrm>
          <a:off x="0" y="4464532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23E53B-222B-4302-BBD3-C4311704DDC7}">
      <dsp:nvSpPr>
        <dsp:cNvPr id="0" name=""/>
        <dsp:cNvSpPr/>
      </dsp:nvSpPr>
      <dsp:spPr>
        <a:xfrm>
          <a:off x="434414" y="4013307"/>
          <a:ext cx="2559830" cy="775944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8000"/>
                <a:satMod val="150000"/>
              </a:schemeClr>
            </a:gs>
            <a:gs pos="72000">
              <a:schemeClr val="accent2">
                <a:hueOff val="-9067202"/>
                <a:satOff val="5236"/>
                <a:lumOff val="-9607"/>
                <a:alphaOff val="0"/>
                <a:tint val="90000"/>
                <a:satMod val="135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презентация и рефлексия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4013307"/>
        <a:ext cx="2559830" cy="7759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106F6B-0038-4CF0-B7EC-636B90A71BC1}">
      <dsp:nvSpPr>
        <dsp:cNvPr id="0" name=""/>
        <dsp:cNvSpPr/>
      </dsp:nvSpPr>
      <dsp:spPr>
        <a:xfrm>
          <a:off x="0" y="34634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88D327-3CC8-4120-8334-1FE43867B65F}">
      <dsp:nvSpPr>
        <dsp:cNvPr id="0" name=""/>
        <dsp:cNvSpPr/>
      </dsp:nvSpPr>
      <dsp:spPr>
        <a:xfrm>
          <a:off x="434414" y="21627"/>
          <a:ext cx="255983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21627"/>
        <a:ext cx="2559830" cy="649440"/>
      </dsp:txXfrm>
    </dsp:sp>
    <dsp:sp modelId="{F96DDD62-1BB7-4346-BE46-65F0DBE9FE60}">
      <dsp:nvSpPr>
        <dsp:cNvPr id="0" name=""/>
        <dsp:cNvSpPr/>
      </dsp:nvSpPr>
      <dsp:spPr>
        <a:xfrm>
          <a:off x="0" y="134426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6FD4E0-D1D5-4E0D-A469-13C796ACB503}">
      <dsp:nvSpPr>
        <dsp:cNvPr id="0" name=""/>
        <dsp:cNvSpPr/>
      </dsp:nvSpPr>
      <dsp:spPr>
        <a:xfrm>
          <a:off x="434414" y="1019547"/>
          <a:ext cx="2570595" cy="649440"/>
        </a:xfrm>
        <a:prstGeom prst="roundRect">
          <a:avLst/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58000"/>
                <a:satMod val="150000"/>
              </a:schemeClr>
            </a:gs>
            <a:gs pos="72000">
              <a:schemeClr val="accent2">
                <a:hueOff val="-2266801"/>
                <a:satOff val="1309"/>
                <a:lumOff val="-2402"/>
                <a:alphaOff val="0"/>
                <a:tint val="90000"/>
                <a:satMod val="135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1019547"/>
        <a:ext cx="2570595" cy="649440"/>
      </dsp:txXfrm>
    </dsp:sp>
    <dsp:sp modelId="{5DD6E48D-D73F-44C3-A51D-F4CE85B3B3CE}">
      <dsp:nvSpPr>
        <dsp:cNvPr id="0" name=""/>
        <dsp:cNvSpPr/>
      </dsp:nvSpPr>
      <dsp:spPr>
        <a:xfrm>
          <a:off x="0" y="234218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57BEE3-3DA6-4D64-BBD3-E471EE5E27A6}">
      <dsp:nvSpPr>
        <dsp:cNvPr id="0" name=""/>
        <dsp:cNvSpPr/>
      </dsp:nvSpPr>
      <dsp:spPr>
        <a:xfrm>
          <a:off x="434414" y="2017467"/>
          <a:ext cx="2570655" cy="649440"/>
        </a:xfrm>
        <a:prstGeom prst="round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8000"/>
                <a:satMod val="150000"/>
              </a:schemeClr>
            </a:gs>
            <a:gs pos="72000">
              <a:schemeClr val="accent2">
                <a:hueOff val="-4533601"/>
                <a:satOff val="2618"/>
                <a:lumOff val="-4804"/>
                <a:alphaOff val="0"/>
                <a:tint val="90000"/>
                <a:satMod val="135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2017467"/>
        <a:ext cx="2570655" cy="649440"/>
      </dsp:txXfrm>
    </dsp:sp>
    <dsp:sp modelId="{960AD2AB-1441-4A19-A6D7-994B67797F8C}">
      <dsp:nvSpPr>
        <dsp:cNvPr id="0" name=""/>
        <dsp:cNvSpPr/>
      </dsp:nvSpPr>
      <dsp:spPr>
        <a:xfrm>
          <a:off x="0" y="334010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800402"/>
              <a:satOff val="3927"/>
              <a:lumOff val="-72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74BA57-417C-45C9-8465-013798B5EC46}">
      <dsp:nvSpPr>
        <dsp:cNvPr id="0" name=""/>
        <dsp:cNvSpPr/>
      </dsp:nvSpPr>
      <dsp:spPr>
        <a:xfrm>
          <a:off x="434414" y="3015387"/>
          <a:ext cx="2570655" cy="649440"/>
        </a:xfrm>
        <a:prstGeom prst="roundRect">
          <a:avLst/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shade val="58000"/>
                <a:satMod val="150000"/>
              </a:schemeClr>
            </a:gs>
            <a:gs pos="72000">
              <a:schemeClr val="accent2">
                <a:hueOff val="-6800402"/>
                <a:satOff val="3927"/>
                <a:lumOff val="-7205"/>
                <a:alphaOff val="0"/>
                <a:tint val="90000"/>
                <a:satMod val="135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3015387"/>
        <a:ext cx="2570655" cy="649440"/>
      </dsp:txXfrm>
    </dsp:sp>
    <dsp:sp modelId="{8E9FE5C4-CA6A-4982-9C6D-9D32AE4293D2}">
      <dsp:nvSpPr>
        <dsp:cNvPr id="0" name=""/>
        <dsp:cNvSpPr/>
      </dsp:nvSpPr>
      <dsp:spPr>
        <a:xfrm>
          <a:off x="0" y="4464532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23E53B-222B-4302-BBD3-C4311704DDC7}">
      <dsp:nvSpPr>
        <dsp:cNvPr id="0" name=""/>
        <dsp:cNvSpPr/>
      </dsp:nvSpPr>
      <dsp:spPr>
        <a:xfrm>
          <a:off x="434414" y="4013307"/>
          <a:ext cx="2559830" cy="775944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8000"/>
                <a:satMod val="150000"/>
              </a:schemeClr>
            </a:gs>
            <a:gs pos="72000">
              <a:schemeClr val="accent2">
                <a:hueOff val="-9067202"/>
                <a:satOff val="5236"/>
                <a:lumOff val="-9607"/>
                <a:alphaOff val="0"/>
                <a:tint val="90000"/>
                <a:satMod val="135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презентация и рефлексия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4013307"/>
        <a:ext cx="2559830" cy="7759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106F6B-0038-4CF0-B7EC-636B90A71BC1}">
      <dsp:nvSpPr>
        <dsp:cNvPr id="0" name=""/>
        <dsp:cNvSpPr/>
      </dsp:nvSpPr>
      <dsp:spPr>
        <a:xfrm>
          <a:off x="0" y="34634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88D327-3CC8-4120-8334-1FE43867B65F}">
      <dsp:nvSpPr>
        <dsp:cNvPr id="0" name=""/>
        <dsp:cNvSpPr/>
      </dsp:nvSpPr>
      <dsp:spPr>
        <a:xfrm>
          <a:off x="434414" y="21627"/>
          <a:ext cx="255983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21627"/>
        <a:ext cx="2559830" cy="649440"/>
      </dsp:txXfrm>
    </dsp:sp>
    <dsp:sp modelId="{F96DDD62-1BB7-4346-BE46-65F0DBE9FE60}">
      <dsp:nvSpPr>
        <dsp:cNvPr id="0" name=""/>
        <dsp:cNvSpPr/>
      </dsp:nvSpPr>
      <dsp:spPr>
        <a:xfrm>
          <a:off x="0" y="134426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6FD4E0-D1D5-4E0D-A469-13C796ACB503}">
      <dsp:nvSpPr>
        <dsp:cNvPr id="0" name=""/>
        <dsp:cNvSpPr/>
      </dsp:nvSpPr>
      <dsp:spPr>
        <a:xfrm>
          <a:off x="434414" y="1019547"/>
          <a:ext cx="2570595" cy="649440"/>
        </a:xfrm>
        <a:prstGeom prst="roundRect">
          <a:avLst/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58000"/>
                <a:satMod val="150000"/>
              </a:schemeClr>
            </a:gs>
            <a:gs pos="72000">
              <a:schemeClr val="accent2">
                <a:hueOff val="-2266801"/>
                <a:satOff val="1309"/>
                <a:lumOff val="-2402"/>
                <a:alphaOff val="0"/>
                <a:tint val="90000"/>
                <a:satMod val="135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1019547"/>
        <a:ext cx="2570595" cy="649440"/>
      </dsp:txXfrm>
    </dsp:sp>
    <dsp:sp modelId="{5DD6E48D-D73F-44C3-A51D-F4CE85B3B3CE}">
      <dsp:nvSpPr>
        <dsp:cNvPr id="0" name=""/>
        <dsp:cNvSpPr/>
      </dsp:nvSpPr>
      <dsp:spPr>
        <a:xfrm>
          <a:off x="0" y="234218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57BEE3-3DA6-4D64-BBD3-E471EE5E27A6}">
      <dsp:nvSpPr>
        <dsp:cNvPr id="0" name=""/>
        <dsp:cNvSpPr/>
      </dsp:nvSpPr>
      <dsp:spPr>
        <a:xfrm>
          <a:off x="434414" y="2017467"/>
          <a:ext cx="2570655" cy="649440"/>
        </a:xfrm>
        <a:prstGeom prst="round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8000"/>
                <a:satMod val="150000"/>
              </a:schemeClr>
            </a:gs>
            <a:gs pos="72000">
              <a:schemeClr val="accent2">
                <a:hueOff val="-4533601"/>
                <a:satOff val="2618"/>
                <a:lumOff val="-4804"/>
                <a:alphaOff val="0"/>
                <a:tint val="90000"/>
                <a:satMod val="135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2017467"/>
        <a:ext cx="2570655" cy="649440"/>
      </dsp:txXfrm>
    </dsp:sp>
    <dsp:sp modelId="{960AD2AB-1441-4A19-A6D7-994B67797F8C}">
      <dsp:nvSpPr>
        <dsp:cNvPr id="0" name=""/>
        <dsp:cNvSpPr/>
      </dsp:nvSpPr>
      <dsp:spPr>
        <a:xfrm>
          <a:off x="0" y="334010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800402"/>
              <a:satOff val="3927"/>
              <a:lumOff val="-72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74BA57-417C-45C9-8465-013798B5EC46}">
      <dsp:nvSpPr>
        <dsp:cNvPr id="0" name=""/>
        <dsp:cNvSpPr/>
      </dsp:nvSpPr>
      <dsp:spPr>
        <a:xfrm>
          <a:off x="434414" y="3015387"/>
          <a:ext cx="2570655" cy="649440"/>
        </a:xfrm>
        <a:prstGeom prst="roundRect">
          <a:avLst/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shade val="58000"/>
                <a:satMod val="150000"/>
              </a:schemeClr>
            </a:gs>
            <a:gs pos="72000">
              <a:schemeClr val="accent2">
                <a:hueOff val="-6800402"/>
                <a:satOff val="3927"/>
                <a:lumOff val="-7205"/>
                <a:alphaOff val="0"/>
                <a:tint val="90000"/>
                <a:satMod val="135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3015387"/>
        <a:ext cx="2570655" cy="649440"/>
      </dsp:txXfrm>
    </dsp:sp>
    <dsp:sp modelId="{8E9FE5C4-CA6A-4982-9C6D-9D32AE4293D2}">
      <dsp:nvSpPr>
        <dsp:cNvPr id="0" name=""/>
        <dsp:cNvSpPr/>
      </dsp:nvSpPr>
      <dsp:spPr>
        <a:xfrm>
          <a:off x="0" y="4464532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23E53B-222B-4302-BBD3-C4311704DDC7}">
      <dsp:nvSpPr>
        <dsp:cNvPr id="0" name=""/>
        <dsp:cNvSpPr/>
      </dsp:nvSpPr>
      <dsp:spPr>
        <a:xfrm>
          <a:off x="434414" y="4013307"/>
          <a:ext cx="2559830" cy="775944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8000"/>
                <a:satMod val="150000"/>
              </a:schemeClr>
            </a:gs>
            <a:gs pos="72000">
              <a:schemeClr val="accent2">
                <a:hueOff val="-9067202"/>
                <a:satOff val="5236"/>
                <a:lumOff val="-9607"/>
                <a:alphaOff val="0"/>
                <a:tint val="90000"/>
                <a:satMod val="135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презентация и рефлексия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4013307"/>
        <a:ext cx="2559830" cy="77594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106F6B-0038-4CF0-B7EC-636B90A71BC1}">
      <dsp:nvSpPr>
        <dsp:cNvPr id="0" name=""/>
        <dsp:cNvSpPr/>
      </dsp:nvSpPr>
      <dsp:spPr>
        <a:xfrm>
          <a:off x="0" y="34634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88D327-3CC8-4120-8334-1FE43867B65F}">
      <dsp:nvSpPr>
        <dsp:cNvPr id="0" name=""/>
        <dsp:cNvSpPr/>
      </dsp:nvSpPr>
      <dsp:spPr>
        <a:xfrm>
          <a:off x="434414" y="21627"/>
          <a:ext cx="255983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21627"/>
        <a:ext cx="2559830" cy="649440"/>
      </dsp:txXfrm>
    </dsp:sp>
    <dsp:sp modelId="{F96DDD62-1BB7-4346-BE46-65F0DBE9FE60}">
      <dsp:nvSpPr>
        <dsp:cNvPr id="0" name=""/>
        <dsp:cNvSpPr/>
      </dsp:nvSpPr>
      <dsp:spPr>
        <a:xfrm>
          <a:off x="0" y="134426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6FD4E0-D1D5-4E0D-A469-13C796ACB503}">
      <dsp:nvSpPr>
        <dsp:cNvPr id="0" name=""/>
        <dsp:cNvSpPr/>
      </dsp:nvSpPr>
      <dsp:spPr>
        <a:xfrm>
          <a:off x="434414" y="1019547"/>
          <a:ext cx="2570595" cy="649440"/>
        </a:xfrm>
        <a:prstGeom prst="roundRect">
          <a:avLst/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58000"/>
                <a:satMod val="150000"/>
              </a:schemeClr>
            </a:gs>
            <a:gs pos="72000">
              <a:schemeClr val="accent2">
                <a:hueOff val="-2266801"/>
                <a:satOff val="1309"/>
                <a:lumOff val="-2402"/>
                <a:alphaOff val="0"/>
                <a:tint val="90000"/>
                <a:satMod val="135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1019547"/>
        <a:ext cx="2570595" cy="649440"/>
      </dsp:txXfrm>
    </dsp:sp>
    <dsp:sp modelId="{5DD6E48D-D73F-44C3-A51D-F4CE85B3B3CE}">
      <dsp:nvSpPr>
        <dsp:cNvPr id="0" name=""/>
        <dsp:cNvSpPr/>
      </dsp:nvSpPr>
      <dsp:spPr>
        <a:xfrm>
          <a:off x="0" y="234218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57BEE3-3DA6-4D64-BBD3-E471EE5E27A6}">
      <dsp:nvSpPr>
        <dsp:cNvPr id="0" name=""/>
        <dsp:cNvSpPr/>
      </dsp:nvSpPr>
      <dsp:spPr>
        <a:xfrm>
          <a:off x="434414" y="2017467"/>
          <a:ext cx="2570655" cy="649440"/>
        </a:xfrm>
        <a:prstGeom prst="round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8000"/>
                <a:satMod val="150000"/>
              </a:schemeClr>
            </a:gs>
            <a:gs pos="72000">
              <a:schemeClr val="accent2">
                <a:hueOff val="-4533601"/>
                <a:satOff val="2618"/>
                <a:lumOff val="-4804"/>
                <a:alphaOff val="0"/>
                <a:tint val="90000"/>
                <a:satMod val="135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2017467"/>
        <a:ext cx="2570655" cy="649440"/>
      </dsp:txXfrm>
    </dsp:sp>
    <dsp:sp modelId="{960AD2AB-1441-4A19-A6D7-994B67797F8C}">
      <dsp:nvSpPr>
        <dsp:cNvPr id="0" name=""/>
        <dsp:cNvSpPr/>
      </dsp:nvSpPr>
      <dsp:spPr>
        <a:xfrm>
          <a:off x="0" y="334010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800402"/>
              <a:satOff val="3927"/>
              <a:lumOff val="-72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74BA57-417C-45C9-8465-013798B5EC46}">
      <dsp:nvSpPr>
        <dsp:cNvPr id="0" name=""/>
        <dsp:cNvSpPr/>
      </dsp:nvSpPr>
      <dsp:spPr>
        <a:xfrm>
          <a:off x="434414" y="3015387"/>
          <a:ext cx="2570655" cy="649440"/>
        </a:xfrm>
        <a:prstGeom prst="roundRect">
          <a:avLst/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shade val="58000"/>
                <a:satMod val="150000"/>
              </a:schemeClr>
            </a:gs>
            <a:gs pos="72000">
              <a:schemeClr val="accent2">
                <a:hueOff val="-6800402"/>
                <a:satOff val="3927"/>
                <a:lumOff val="-7205"/>
                <a:alphaOff val="0"/>
                <a:tint val="90000"/>
                <a:satMod val="135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3015387"/>
        <a:ext cx="2570655" cy="649440"/>
      </dsp:txXfrm>
    </dsp:sp>
    <dsp:sp modelId="{8E9FE5C4-CA6A-4982-9C6D-9D32AE4293D2}">
      <dsp:nvSpPr>
        <dsp:cNvPr id="0" name=""/>
        <dsp:cNvSpPr/>
      </dsp:nvSpPr>
      <dsp:spPr>
        <a:xfrm>
          <a:off x="0" y="4464532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23E53B-222B-4302-BBD3-C4311704DDC7}">
      <dsp:nvSpPr>
        <dsp:cNvPr id="0" name=""/>
        <dsp:cNvSpPr/>
      </dsp:nvSpPr>
      <dsp:spPr>
        <a:xfrm>
          <a:off x="434414" y="4013307"/>
          <a:ext cx="2559830" cy="775944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8000"/>
                <a:satMod val="150000"/>
              </a:schemeClr>
            </a:gs>
            <a:gs pos="72000">
              <a:schemeClr val="accent2">
                <a:hueOff val="-9067202"/>
                <a:satOff val="5236"/>
                <a:lumOff val="-9607"/>
                <a:alphaOff val="0"/>
                <a:tint val="90000"/>
                <a:satMod val="135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презентация и рефлексия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4013307"/>
        <a:ext cx="2559830" cy="7759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106F6B-0038-4CF0-B7EC-636B90A71BC1}">
      <dsp:nvSpPr>
        <dsp:cNvPr id="0" name=""/>
        <dsp:cNvSpPr/>
      </dsp:nvSpPr>
      <dsp:spPr>
        <a:xfrm>
          <a:off x="0" y="34634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88D327-3CC8-4120-8334-1FE43867B65F}">
      <dsp:nvSpPr>
        <dsp:cNvPr id="0" name=""/>
        <dsp:cNvSpPr/>
      </dsp:nvSpPr>
      <dsp:spPr>
        <a:xfrm>
          <a:off x="434414" y="21627"/>
          <a:ext cx="255983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21627"/>
        <a:ext cx="2559830" cy="649440"/>
      </dsp:txXfrm>
    </dsp:sp>
    <dsp:sp modelId="{F96DDD62-1BB7-4346-BE46-65F0DBE9FE60}">
      <dsp:nvSpPr>
        <dsp:cNvPr id="0" name=""/>
        <dsp:cNvSpPr/>
      </dsp:nvSpPr>
      <dsp:spPr>
        <a:xfrm>
          <a:off x="0" y="134426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6FD4E0-D1D5-4E0D-A469-13C796ACB503}">
      <dsp:nvSpPr>
        <dsp:cNvPr id="0" name=""/>
        <dsp:cNvSpPr/>
      </dsp:nvSpPr>
      <dsp:spPr>
        <a:xfrm>
          <a:off x="434414" y="1019547"/>
          <a:ext cx="2570595" cy="649440"/>
        </a:xfrm>
        <a:prstGeom prst="roundRect">
          <a:avLst/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58000"/>
                <a:satMod val="150000"/>
              </a:schemeClr>
            </a:gs>
            <a:gs pos="72000">
              <a:schemeClr val="accent2">
                <a:hueOff val="-2266801"/>
                <a:satOff val="1309"/>
                <a:lumOff val="-2402"/>
                <a:alphaOff val="0"/>
                <a:tint val="90000"/>
                <a:satMod val="135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1019547"/>
        <a:ext cx="2570595" cy="649440"/>
      </dsp:txXfrm>
    </dsp:sp>
    <dsp:sp modelId="{5DD6E48D-D73F-44C3-A51D-F4CE85B3B3CE}">
      <dsp:nvSpPr>
        <dsp:cNvPr id="0" name=""/>
        <dsp:cNvSpPr/>
      </dsp:nvSpPr>
      <dsp:spPr>
        <a:xfrm>
          <a:off x="0" y="234218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57BEE3-3DA6-4D64-BBD3-E471EE5E27A6}">
      <dsp:nvSpPr>
        <dsp:cNvPr id="0" name=""/>
        <dsp:cNvSpPr/>
      </dsp:nvSpPr>
      <dsp:spPr>
        <a:xfrm>
          <a:off x="434414" y="2017467"/>
          <a:ext cx="2570655" cy="649440"/>
        </a:xfrm>
        <a:prstGeom prst="round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58000"/>
                <a:satMod val="150000"/>
              </a:schemeClr>
            </a:gs>
            <a:gs pos="72000">
              <a:schemeClr val="accent2">
                <a:hueOff val="-4533601"/>
                <a:satOff val="2618"/>
                <a:lumOff val="-4804"/>
                <a:alphaOff val="0"/>
                <a:tint val="90000"/>
                <a:satMod val="135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2017467"/>
        <a:ext cx="2570655" cy="649440"/>
      </dsp:txXfrm>
    </dsp:sp>
    <dsp:sp modelId="{960AD2AB-1441-4A19-A6D7-994B67797F8C}">
      <dsp:nvSpPr>
        <dsp:cNvPr id="0" name=""/>
        <dsp:cNvSpPr/>
      </dsp:nvSpPr>
      <dsp:spPr>
        <a:xfrm>
          <a:off x="0" y="3340107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800402"/>
              <a:satOff val="3927"/>
              <a:lumOff val="-72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74BA57-417C-45C9-8465-013798B5EC46}">
      <dsp:nvSpPr>
        <dsp:cNvPr id="0" name=""/>
        <dsp:cNvSpPr/>
      </dsp:nvSpPr>
      <dsp:spPr>
        <a:xfrm>
          <a:off x="434414" y="3015387"/>
          <a:ext cx="2570655" cy="649440"/>
        </a:xfrm>
        <a:prstGeom prst="roundRect">
          <a:avLst/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shade val="58000"/>
                <a:satMod val="150000"/>
              </a:schemeClr>
            </a:gs>
            <a:gs pos="72000">
              <a:schemeClr val="accent2">
                <a:hueOff val="-6800402"/>
                <a:satOff val="3927"/>
                <a:lumOff val="-7205"/>
                <a:alphaOff val="0"/>
                <a:tint val="90000"/>
                <a:satMod val="135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3015387"/>
        <a:ext cx="2570655" cy="649440"/>
      </dsp:txXfrm>
    </dsp:sp>
    <dsp:sp modelId="{8E9FE5C4-CA6A-4982-9C6D-9D32AE4293D2}">
      <dsp:nvSpPr>
        <dsp:cNvPr id="0" name=""/>
        <dsp:cNvSpPr/>
      </dsp:nvSpPr>
      <dsp:spPr>
        <a:xfrm>
          <a:off x="0" y="4464532"/>
          <a:ext cx="86882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23E53B-222B-4302-BBD3-C4311704DDC7}">
      <dsp:nvSpPr>
        <dsp:cNvPr id="0" name=""/>
        <dsp:cNvSpPr/>
      </dsp:nvSpPr>
      <dsp:spPr>
        <a:xfrm>
          <a:off x="434414" y="4013307"/>
          <a:ext cx="2559830" cy="775944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58000"/>
                <a:satMod val="150000"/>
              </a:schemeClr>
            </a:gs>
            <a:gs pos="72000">
              <a:schemeClr val="accent2">
                <a:hueOff val="-9067202"/>
                <a:satOff val="5236"/>
                <a:lumOff val="-9607"/>
                <a:alphaOff val="0"/>
                <a:tint val="90000"/>
                <a:satMod val="135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78" tIns="0" rIns="2298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презентация и рефлексия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4414" y="4013307"/>
        <a:ext cx="2559830" cy="77594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442DD9-2E1A-4C06-993D-6D2E4DB242BD}">
      <dsp:nvSpPr>
        <dsp:cNvPr id="0" name=""/>
        <dsp:cNvSpPr/>
      </dsp:nvSpPr>
      <dsp:spPr>
        <a:xfrm>
          <a:off x="2812" y="1475"/>
          <a:ext cx="7614374" cy="11164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2D48"/>
            </a:gs>
            <a:gs pos="72000">
              <a:srgbClr val="465F76"/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Практико-ориентированные </a:t>
          </a:r>
          <a:r>
            <a:rPr lang="ru-RU" sz="3000" b="1" kern="1200" dirty="0" err="1" smtClean="0"/>
            <a:t>монопроекты</a:t>
          </a:r>
          <a:endParaRPr lang="ru-RU" sz="3000" b="1" kern="1200" dirty="0"/>
        </a:p>
      </dsp:txBody>
      <dsp:txXfrm>
        <a:off x="2812" y="1475"/>
        <a:ext cx="7614374" cy="1116407"/>
      </dsp:txXfrm>
    </dsp:sp>
    <dsp:sp modelId="{BCA2729D-7176-4CEA-BA0C-C22C0BE9F390}">
      <dsp:nvSpPr>
        <dsp:cNvPr id="0" name=""/>
        <dsp:cNvSpPr/>
      </dsp:nvSpPr>
      <dsp:spPr>
        <a:xfrm>
          <a:off x="2812" y="1217790"/>
          <a:ext cx="3653730" cy="1116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tint val="99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Коллективные </a:t>
          </a:r>
          <a:endParaRPr lang="ru-RU" sz="3000" b="1" kern="1200" dirty="0"/>
        </a:p>
      </dsp:txBody>
      <dsp:txXfrm>
        <a:off x="2812" y="1217790"/>
        <a:ext cx="3653730" cy="1116407"/>
      </dsp:txXfrm>
    </dsp:sp>
    <dsp:sp modelId="{74231630-9753-4796-B26D-DA9E1BC5C870}">
      <dsp:nvSpPr>
        <dsp:cNvPr id="0" name=""/>
        <dsp:cNvSpPr/>
      </dsp:nvSpPr>
      <dsp:spPr>
        <a:xfrm>
          <a:off x="2812" y="2434106"/>
          <a:ext cx="3653730" cy="1116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tint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Групповые </a:t>
          </a:r>
          <a:endParaRPr lang="ru-RU" sz="3000" b="1" kern="1200" dirty="0"/>
        </a:p>
      </dsp:txBody>
      <dsp:txXfrm>
        <a:off x="2812" y="2434106"/>
        <a:ext cx="3653730" cy="1116407"/>
      </dsp:txXfrm>
    </dsp:sp>
    <dsp:sp modelId="{DCEBE12C-2428-47C6-B6A0-EAF025D10477}">
      <dsp:nvSpPr>
        <dsp:cNvPr id="0" name=""/>
        <dsp:cNvSpPr/>
      </dsp:nvSpPr>
      <dsp:spPr>
        <a:xfrm>
          <a:off x="2812" y="3650421"/>
          <a:ext cx="3653730" cy="1116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tint val="7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Индивидуальные </a:t>
          </a:r>
          <a:endParaRPr lang="ru-RU" sz="2900" b="1" kern="1200" dirty="0"/>
        </a:p>
      </dsp:txBody>
      <dsp:txXfrm>
        <a:off x="2812" y="3650421"/>
        <a:ext cx="3653730" cy="1116407"/>
      </dsp:txXfrm>
    </dsp:sp>
    <dsp:sp modelId="{AFB23B7C-A984-4AF8-9244-85C569735C83}">
      <dsp:nvSpPr>
        <dsp:cNvPr id="0" name=""/>
        <dsp:cNvSpPr/>
      </dsp:nvSpPr>
      <dsp:spPr>
        <a:xfrm>
          <a:off x="3963456" y="1217790"/>
          <a:ext cx="3653730" cy="1116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tint val="99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Мини-проекты</a:t>
          </a:r>
          <a:endParaRPr lang="ru-RU" sz="3000" b="1" kern="1200" dirty="0"/>
        </a:p>
      </dsp:txBody>
      <dsp:txXfrm>
        <a:off x="3963456" y="1217790"/>
        <a:ext cx="3653730" cy="1116407"/>
      </dsp:txXfrm>
    </dsp:sp>
    <dsp:sp modelId="{D0F7EE4A-66F7-4E3B-B04D-95ACC7A2C4C1}">
      <dsp:nvSpPr>
        <dsp:cNvPr id="0" name=""/>
        <dsp:cNvSpPr/>
      </dsp:nvSpPr>
      <dsp:spPr>
        <a:xfrm>
          <a:off x="3963456" y="2434106"/>
          <a:ext cx="3653730" cy="1116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tint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Краткосрочные </a:t>
          </a:r>
          <a:endParaRPr lang="ru-RU" sz="3000" b="1" kern="1200" dirty="0"/>
        </a:p>
      </dsp:txBody>
      <dsp:txXfrm>
        <a:off x="3963456" y="2434106"/>
        <a:ext cx="3653730" cy="1116407"/>
      </dsp:txXfrm>
    </dsp:sp>
    <dsp:sp modelId="{18E1B494-650A-4F02-A12B-524A9D697ED3}">
      <dsp:nvSpPr>
        <dsp:cNvPr id="0" name=""/>
        <dsp:cNvSpPr/>
      </dsp:nvSpPr>
      <dsp:spPr>
        <a:xfrm>
          <a:off x="3963456" y="3650421"/>
          <a:ext cx="3653730" cy="1116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tint val="7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На несколько недель</a:t>
          </a:r>
          <a:endParaRPr lang="ru-RU" sz="2900" b="1" kern="1200" dirty="0"/>
        </a:p>
      </dsp:txBody>
      <dsp:txXfrm>
        <a:off x="3963456" y="3650421"/>
        <a:ext cx="3653730" cy="111640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65FD81-E0F8-4D46-97CD-C0C98980A382}">
      <dsp:nvSpPr>
        <dsp:cNvPr id="0" name=""/>
        <dsp:cNvSpPr/>
      </dsp:nvSpPr>
      <dsp:spPr>
        <a:xfrm>
          <a:off x="3163" y="293"/>
          <a:ext cx="8562625" cy="630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Коллективные проекты</a:t>
          </a:r>
          <a:endParaRPr lang="ru-RU" sz="2800" b="1" kern="1200" dirty="0"/>
        </a:p>
      </dsp:txBody>
      <dsp:txXfrm>
        <a:off x="3163" y="293"/>
        <a:ext cx="8562625" cy="630449"/>
      </dsp:txXfrm>
    </dsp:sp>
    <dsp:sp modelId="{853E2583-4B64-422F-B7D8-562C81450D7C}">
      <dsp:nvSpPr>
        <dsp:cNvPr id="0" name=""/>
        <dsp:cNvSpPr/>
      </dsp:nvSpPr>
      <dsp:spPr>
        <a:xfrm>
          <a:off x="11521" y="784378"/>
          <a:ext cx="4100724" cy="1130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Краткосрочные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4 академических часа</a:t>
          </a:r>
          <a:endParaRPr lang="ru-RU" sz="2600" b="1" kern="1200" dirty="0"/>
        </a:p>
      </dsp:txBody>
      <dsp:txXfrm>
        <a:off x="11521" y="784378"/>
        <a:ext cx="4100724" cy="1130497"/>
      </dsp:txXfrm>
    </dsp:sp>
    <dsp:sp modelId="{3C5B5B2B-4E16-4E96-8454-189ACAAA058F}">
      <dsp:nvSpPr>
        <dsp:cNvPr id="0" name=""/>
        <dsp:cNvSpPr/>
      </dsp:nvSpPr>
      <dsp:spPr>
        <a:xfrm>
          <a:off x="4456706" y="792090"/>
          <a:ext cx="4100724" cy="1150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Мини – проекты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2 академических часа</a:t>
          </a:r>
          <a:endParaRPr lang="ru-RU" sz="2600" b="1" kern="1200" dirty="0"/>
        </a:p>
      </dsp:txBody>
      <dsp:txXfrm>
        <a:off x="4456706" y="792090"/>
        <a:ext cx="4100724" cy="1150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00868-128E-4037-9A2E-8E0548FE2561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D979B-186F-4F9F-9037-88C31318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F8B4-34CD-446B-8F51-0DECE8F8842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B7ABF-132A-4302-933D-B7FF30456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FC34C92-468D-4162-8D6B-5B6F258D3CC9}" type="datetime1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D2F2D-14DC-4678-B47E-ACDC9A55678D}" type="datetime1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1033B-14ED-4052-8180-C70996B66CE4}" type="datetime1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322BF-3C56-470C-AADD-4E71C283D651}" type="datetime1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7E7BE51-EE64-4E47-BB5B-753D16230E6C}" type="datetime1">
              <a:rPr lang="ru-RU" smtClean="0"/>
              <a:pPr/>
              <a:t>19.08.2014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58AE8-77D5-4D76-A4C6-32E0F85F1215}" type="datetime1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D9FC3-4D13-4E6B-B6FA-659ABB3C9BED}" type="datetime1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3F8CC-69EB-450F-B377-6578F742CE53}" type="datetime1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D3E37-2DD4-4C21-94C5-A7FCCF71735A}" type="datetime1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3075514-1885-4546-A302-2F91728C171C}" type="datetime1">
              <a:rPr lang="ru-RU" smtClean="0"/>
              <a:pPr/>
              <a:t>19.08.2014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9C3C93-6198-41FE-B1B9-FA21F980CE6F}" type="datetime1">
              <a:rPr lang="ru-RU" smtClean="0"/>
              <a:pPr/>
              <a:t>19.08.2014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7D47501-2F03-4B5D-A830-79ED8D952E35}" type="datetime1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2666777"/>
          </a:xfrm>
        </p:spPr>
        <p:txBody>
          <a:bodyPr>
            <a:noAutofit/>
          </a:bodyPr>
          <a:lstStyle/>
          <a:p>
            <a:r>
              <a:rPr lang="ru-RU" sz="41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проектной деятельности с учащимися старших классов, имеющих трудности в подготовке к ЕГЭ</a:t>
            </a:r>
            <a:endParaRPr lang="ru-RU" sz="4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9552" y="2996952"/>
            <a:ext cx="7696944" cy="1752600"/>
          </a:xfrm>
        </p:spPr>
        <p:txBody>
          <a:bodyPr>
            <a:norm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математики СОШ №6</a:t>
            </a:r>
            <a:endParaRPr lang="ru-RU" sz="1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Р.А. </a:t>
            </a:r>
            <a:r>
              <a:rPr lang="ru-RU" sz="2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Галимова</a:t>
            </a:r>
            <a:endParaRPr lang="ru-RU" sz="1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589004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екция учителей математики</a:t>
            </a:r>
            <a:endParaRPr lang="ru-RU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рамках августовского совещания</a:t>
            </a:r>
            <a:r>
              <a:rPr kumimoji="0" lang="ru-RU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работников образования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Лениногорск, 2014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Элементы проекта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4192" y="1484784"/>
          <a:ext cx="86882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1840" y="5581689"/>
            <a:ext cx="6173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Демонстрация хода и результатов работы,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собственных знаний и опыта. Анализ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проделанной работы и нового опыта.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C8777FCC-FBE0-4C81-AA1A-2E34D3B60A9A}" type="datetime1">
              <a:rPr lang="ru-RU" smtClean="0"/>
              <a:pPr/>
              <a:t>19.08.2014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Необходимо учитывать: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032" y="1412776"/>
            <a:ext cx="478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для работы над проектом автор должен иметь определенный уровень ЗУН по теме этого проекта.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481166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Хорошо известная детям тема не дает возможности приобрести новые знания и опыт.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://www.nachalkacom.sixschool.edusite.ru/images/boyatdesk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56285" y="1516756"/>
            <a:ext cx="2356075" cy="320838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A91EFD77-9BB7-4618-9F85-1758CD22EE32}" type="datetime1">
              <a:rPr lang="ru-RU" smtClean="0"/>
              <a:pPr/>
              <a:t>19.08.2014</a:t>
            </a:fld>
            <a:endParaRPr lang="ru-RU" dirty="0"/>
          </a:p>
        </p:txBody>
      </p:sp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3608" y="2904829"/>
            <a:ext cx="3018421" cy="405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72" y="413792"/>
            <a:ext cx="8686800" cy="15750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Метод проектов при подготовке к ЕГЭ: подготовительный этап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(август – сентябрь)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111ABFA4-A9F5-4F93-9349-ADB3BE55EA85}" type="datetime1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0041" y="1980123"/>
            <a:ext cx="853243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Начальная мотивация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Определение специальности и ВУЗа, сбор информации о конкурсной ситуации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Пробный ЕГЭ внутри класса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Анализ полученных результатов доводится до сведения учащихся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 работы на учебный год, распределение проектов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Вхождение в проекты (мотивация учащихся на данный вид деятельности)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Используемые проекты:</a:t>
            </a:r>
            <a:br>
              <a:rPr lang="ru-RU" b="1" dirty="0" smtClean="0"/>
            </a:br>
            <a:r>
              <a:rPr lang="ru-RU" b="1" dirty="0" smtClean="0"/>
              <a:t>классификация</a:t>
            </a:r>
            <a:endParaRPr lang="ru-RU" b="1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755576" y="1613024"/>
          <a:ext cx="76200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Дата 6"/>
          <p:cNvSpPr txBox="1">
            <a:spLocks/>
          </p:cNvSpPr>
          <p:nvPr/>
        </p:nvSpPr>
        <p:spPr>
          <a:xfrm>
            <a:off x="179512" y="6400800"/>
            <a:ext cx="300228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ABFA4-A9F5-4F93-9349-ADB3BE55EA85}" type="datetime1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tint val="60000"/>
                    <a:satMod val="15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19.08.2014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tint val="60000"/>
                  <a:satMod val="15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9888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Цель, результат </a:t>
            </a:r>
            <a:br>
              <a:rPr lang="ru-RU" b="1" dirty="0" smtClean="0"/>
            </a:br>
            <a:r>
              <a:rPr lang="ru-RU" b="1" dirty="0" smtClean="0"/>
              <a:t>и конечный продукт проектов </a:t>
            </a:r>
            <a:br>
              <a:rPr lang="ru-RU" b="1" dirty="0" smtClean="0"/>
            </a:br>
            <a:r>
              <a:rPr lang="ru-RU" b="1" dirty="0" smtClean="0"/>
              <a:t>при подготовке к ЕГЭ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98E4-43A9-42DB-A1B7-D7E01B89B5A9}" type="datetime1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32856"/>
            <a:ext cx="87484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lvl="0"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устранение пробелов в знаниях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622" y="3501008"/>
            <a:ext cx="86798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  успешно реализованного проекта: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безупречное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выполнение заданий данного типа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025" y="4852317"/>
            <a:ext cx="874846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Конечный продукт: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справочники с формулами,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адачами и решениями к данному заданию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9BB4-8604-4838-8112-2CC46C5551BF}" type="datetime1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476672"/>
          <a:ext cx="856895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2492896"/>
            <a:ext cx="4392488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200" dirty="0" err="1" smtClean="0"/>
              <a:t>Проблематизация</a:t>
            </a:r>
            <a:r>
              <a:rPr lang="ru-RU" sz="2200" dirty="0" smtClean="0"/>
              <a:t> и планирование - в конце предыдущей темы. Начинают самостоятельно работать.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1-2 занятия: классификация собранного материала, подбор формул и алгоритмов решения. Избирательное </a:t>
            </a:r>
            <a:r>
              <a:rPr lang="ru-RU" sz="2200" dirty="0" err="1" smtClean="0"/>
              <a:t>прорешивание</a:t>
            </a:r>
            <a:r>
              <a:rPr lang="ru-RU" sz="2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3 урок: разбор задач, способов решения и справочников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Защита в виде зачета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2492896"/>
            <a:ext cx="2088232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Все группы работают над общим материалом, сопоставляя и дополняя на всех этапах проекта.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4248" y="2492896"/>
            <a:ext cx="216024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Начало проекта – общее. Далее каждая группа работает над своим материалом, разрабатывая и защищая его.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2F9D-E63B-46FD-99EC-FFF9565B8827}" type="datetime1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332656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25321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Совместная деятельность </a:t>
            </a:r>
            <a:br>
              <a:rPr lang="ru-RU" sz="3600" b="1" dirty="0" smtClean="0"/>
            </a:br>
            <a:r>
              <a:rPr lang="ru-RU" sz="3600" b="1" dirty="0" smtClean="0"/>
              <a:t>учителя и ученика в рамках проекта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A1D235BA-30FE-4554-9808-F7612DBEC15E}" type="datetime1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32240" y="4149320"/>
            <a:ext cx="2160000" cy="216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91920" y="4149080"/>
            <a:ext cx="2160000" cy="216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1960" y="4149320"/>
            <a:ext cx="2160000" cy="21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91920" y="1629040"/>
            <a:ext cx="2160000" cy="21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41217" y="2284361"/>
            <a:ext cx="18694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Завтра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-189204" y="4800669"/>
            <a:ext cx="2165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Сегодня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2483768" y="3645024"/>
            <a:ext cx="57606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5004048" y="3645024"/>
            <a:ext cx="57606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7524328" y="3645024"/>
            <a:ext cx="57606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95736" y="4653136"/>
            <a:ext cx="1116000" cy="111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52144" y="4653136"/>
            <a:ext cx="1116000" cy="111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272424" y="4653136"/>
            <a:ext cx="1116000" cy="111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52144" y="2132856"/>
            <a:ext cx="1116000" cy="111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272424" y="2132856"/>
            <a:ext cx="1116000" cy="111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11960" y="1628800"/>
            <a:ext cx="2160000" cy="21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732480" y="1629040"/>
            <a:ext cx="2160000" cy="21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96906" y="2350621"/>
            <a:ext cx="1141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06205" y="2348880"/>
            <a:ext cx="1141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46765" y="2348880"/>
            <a:ext cx="1141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6016" y="4870901"/>
            <a:ext cx="1141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46765" y="4870901"/>
            <a:ext cx="1141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06205" y="4870901"/>
            <a:ext cx="1141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30749" y="5517232"/>
            <a:ext cx="1705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вместе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5395863"/>
            <a:ext cx="18614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вмест</a:t>
            </a:r>
            <a:r>
              <a:rPr lang="ru-RU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Улыбающееся лицо 32"/>
          <p:cNvSpPr/>
          <p:nvPr/>
        </p:nvSpPr>
        <p:spPr>
          <a:xfrm>
            <a:off x="2483768" y="6165304"/>
            <a:ext cx="648072" cy="648072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5004048" y="6165304"/>
            <a:ext cx="648072" cy="648072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7524328" y="6165304"/>
            <a:ext cx="648072" cy="648072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3311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jestic X" pitchFamily="66" charset="0"/>
              </a:rPr>
              <a:t>Спасибо за внимание!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jestic X" pitchFamily="66" charset="0"/>
            </a:endParaRPr>
          </a:p>
        </p:txBody>
      </p:sp>
      <p:pic>
        <p:nvPicPr>
          <p:cNvPr id="28674" name="Picture 2" descr="http://nsa20.casimages.com/img/2010/11/13/10111301225086584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998524"/>
            <a:ext cx="6408712" cy="455544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85C50766-5933-4791-8AD6-E55A507897D1}" type="datetime1">
              <a:rPr lang="ru-RU" smtClean="0"/>
              <a:pPr/>
              <a:t>19.08.2014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 rot="10800000" flipV="1">
            <a:off x="5940152" y="1448944"/>
            <a:ext cx="432048" cy="147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192688" cy="7920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Проектный метод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35896" y="2954555"/>
            <a:ext cx="5184576" cy="33547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ЗУН по предмету</a:t>
            </a:r>
          </a:p>
          <a:p>
            <a:pPr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самореализация учащегося       как личности;</a:t>
            </a:r>
          </a:p>
          <a:p>
            <a:pPr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сохранение и приумножение врожденной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«самостоятельности»;</a:t>
            </a:r>
          </a:p>
          <a:p>
            <a:pPr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усиление «Я сам»,                      «Я сделаю», «Я умею»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flipV="1">
            <a:off x="2267744" y="1484784"/>
            <a:ext cx="432048" cy="93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6112"/>
            <a:ext cx="324036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Необходимость совершенствовать уровень образованности учащихся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D72CC54C-8CCD-4025-A1F3-92907C913F65}" type="datetime1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Что есть проект?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23728" y="5581689"/>
            <a:ext cx="676875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решение конкретной проблемы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ea typeface="TimesNewRomanPSM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      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достижение оптимальным способом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заранее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запланированного результата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08591"/>
            <a:ext cx="691276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NewRomanPSMT"/>
                <a:cs typeface="Arial" pitchFamily="34" charset="0"/>
              </a:rPr>
              <a:t>Доклад </a:t>
            </a: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ea typeface="TimesNewRomanPSMT"/>
                <a:cs typeface="Arial" pitchFamily="34" charset="0"/>
              </a:rPr>
              <a:t>познакомить </a:t>
            </a: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с определенной темой (проблемой),     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         - дать </a:t>
            </a:r>
            <a:r>
              <a:rPr lang="ru-RU" b="1" dirty="0" smtClean="0">
                <a:latin typeface="Arial" pitchFamily="34" charset="0"/>
                <a:ea typeface="TimesNewRomanPSMT"/>
                <a:cs typeface="Arial" pitchFamily="34" charset="0"/>
              </a:rPr>
              <a:t>общую информацию</a:t>
            </a: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,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         - представить соображения автора,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           </a:t>
            </a:r>
            <a:r>
              <a:rPr lang="ru-RU" b="1" dirty="0" smtClean="0">
                <a:latin typeface="Arial" pitchFamily="34" charset="0"/>
                <a:ea typeface="TimesNewRomanPSMT"/>
                <a:cs typeface="Arial" pitchFamily="34" charset="0"/>
              </a:rPr>
              <a:t>не требующие научной проверки</a:t>
            </a: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 (доказательств)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876743"/>
            <a:ext cx="684076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Реферат </a:t>
            </a: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исчерпывающая информация </a:t>
            </a: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по теме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из различных источников</a:t>
            </a: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,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           - различные точки зрения, статистические данные,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             интересные факты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244895"/>
            <a:ext cx="691276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Исследовательская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работа                        </a:t>
            </a: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– решение исследовательской,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NewRomanPSMT"/>
                <a:cs typeface="Arial" pitchFamily="34" charset="0"/>
              </a:rPr>
              <a:t>                                       творческой задачи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 заранее неизвестным результатом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63E2DE31-38AB-476B-8F3E-E56095492FF5}" type="datetime1">
              <a:rPr lang="ru-RU" smtClean="0"/>
              <a:pPr/>
              <a:t>19.08.2014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Что есть проект?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15616" y="1613024"/>
          <a:ext cx="712879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A31E015C-6BFD-45D7-AFF0-12910AA6EEC9}" type="datetime1">
              <a:rPr lang="ru-RU" smtClean="0"/>
              <a:pPr/>
              <a:t>19.08.2014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Проект: каждому – своё!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71600" y="1412776"/>
          <a:ext cx="7200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FC6DE867-286F-4FC1-92EC-7B81CA7AE693}" type="datetime1">
              <a:rPr lang="ru-RU" smtClean="0"/>
              <a:pPr/>
              <a:t>19.08.2014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Элементы проекта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4192" y="1484784"/>
          <a:ext cx="86882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856" y="1700808"/>
            <a:ext cx="5514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Личностно – значима,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поэтому мотивирует на поиск решения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85DCDD5D-0C1A-4184-9979-65A0DE01A7EA}" type="datetime1">
              <a:rPr lang="ru-RU" smtClean="0"/>
              <a:pPr/>
              <a:t>19.08.2014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Элементы проекта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4192" y="1484784"/>
          <a:ext cx="86882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856" y="2708920"/>
            <a:ext cx="505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проблемы,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воплощенное в проектном продукте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AC3DB1C5-A2A4-47C6-8CF0-7BFC2D29BB1A}" type="datetime1">
              <a:rPr lang="ru-RU" smtClean="0"/>
              <a:pPr/>
              <a:t>19.08.2014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Элементы проекта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4192" y="1484784"/>
          <a:ext cx="86882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3429000"/>
            <a:ext cx="5440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Разбивка всего пути от постановки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проблемы до реализации цели проекта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отдельные этапы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0A399AB8-E3A0-4DD4-AF1F-9B5CADBBA418}" type="datetime1">
              <a:rPr lang="ru-RU" smtClean="0"/>
              <a:pPr/>
              <a:t>19.08.2014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Элементы проекта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4192" y="1484784"/>
          <a:ext cx="86882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4437112"/>
            <a:ext cx="5388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Работа с информацией; исследования,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опыты, опросы; анализ, обобщение,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выводы; проектный продукт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400800"/>
            <a:ext cx="3002280" cy="274320"/>
          </a:xfrm>
        </p:spPr>
        <p:txBody>
          <a:bodyPr/>
          <a:lstStyle/>
          <a:p>
            <a:fld id="{A34778CE-4523-4294-9D42-85FDECF3D126}" type="datetime1">
              <a:rPr lang="ru-RU" smtClean="0"/>
              <a:pPr/>
              <a:t>19.08.2014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3223</TotalTime>
  <Words>602</Words>
  <Application>Microsoft Office PowerPoint</Application>
  <PresentationFormat>Экран (4:3)</PresentationFormat>
  <Paragraphs>180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Организация проектной деятельности с учащимися старших классов, имеющих трудности в подготовке к ЕГЭ</vt:lpstr>
      <vt:lpstr>Проектный метод</vt:lpstr>
      <vt:lpstr>Что есть проект?</vt:lpstr>
      <vt:lpstr>Что есть проект?</vt:lpstr>
      <vt:lpstr>Проект: каждому – своё!</vt:lpstr>
      <vt:lpstr>Элементы проекта</vt:lpstr>
      <vt:lpstr>Элементы проекта</vt:lpstr>
      <vt:lpstr>Элементы проекта</vt:lpstr>
      <vt:lpstr>Элементы проекта</vt:lpstr>
      <vt:lpstr>Элементы проекта</vt:lpstr>
      <vt:lpstr>Необходимо учитывать:</vt:lpstr>
      <vt:lpstr>Метод проектов при подготовке к ЕГЭ: подготовительный этап (август – сентябрь)</vt:lpstr>
      <vt:lpstr>Используемые проекты: классификация</vt:lpstr>
      <vt:lpstr>Цель, результат  и конечный продукт проектов  при подготовке к ЕГЭ</vt:lpstr>
      <vt:lpstr>Слайд 15</vt:lpstr>
      <vt:lpstr>Слайд 16</vt:lpstr>
      <vt:lpstr>Совместная деятельность  учителя и ученика в рамках проекта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рамках реализации программы дополнительного образования</dc:title>
  <dc:creator>Galimova Regina</dc:creator>
  <cp:lastModifiedBy>регина</cp:lastModifiedBy>
  <cp:revision>196</cp:revision>
  <dcterms:created xsi:type="dcterms:W3CDTF">2013-08-25T15:35:35Z</dcterms:created>
  <dcterms:modified xsi:type="dcterms:W3CDTF">2014-08-19T17:01:31Z</dcterms:modified>
</cp:coreProperties>
</file>