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1" r:id="rId3"/>
    <p:sldId id="257" r:id="rId4"/>
    <p:sldId id="258" r:id="rId5"/>
    <p:sldId id="282" r:id="rId6"/>
    <p:sldId id="259" r:id="rId7"/>
    <p:sldId id="266" r:id="rId8"/>
    <p:sldId id="267" r:id="rId9"/>
    <p:sldId id="269" r:id="rId10"/>
    <p:sldId id="268" r:id="rId11"/>
    <p:sldId id="271" r:id="rId12"/>
    <p:sldId id="270" r:id="rId13"/>
    <p:sldId id="260" r:id="rId14"/>
    <p:sldId id="274" r:id="rId15"/>
    <p:sldId id="273" r:id="rId16"/>
    <p:sldId id="272" r:id="rId17"/>
    <p:sldId id="283" r:id="rId18"/>
    <p:sldId id="280" r:id="rId19"/>
    <p:sldId id="284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DCE"/>
    <a:srgbClr val="FFF6E5"/>
    <a:srgbClr val="CCA976"/>
    <a:srgbClr val="205372"/>
    <a:srgbClr val="1F5373"/>
    <a:srgbClr val="296D97"/>
    <a:srgbClr val="236F9D"/>
    <a:srgbClr val="83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99" autoAdjust="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CE529-07C1-417A-B70B-693E25A71DFF}" type="doc">
      <dgm:prSet loTypeId="urn:microsoft.com/office/officeart/2005/8/layout/default#1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D9C00AF-5675-44E0-B6B1-2759FF374F23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Содержание презентации = 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содержание урока</a:t>
          </a:r>
          <a:endParaRPr lang="ru-RU" sz="2800" dirty="0"/>
        </a:p>
      </dgm:t>
    </dgm:pt>
    <dgm:pt modelId="{94687AD4-FE07-4574-8654-28906B4321D4}" type="parTrans" cxnId="{A7EF7E86-3FF6-405C-B58B-E654FB8C4C53}">
      <dgm:prSet/>
      <dgm:spPr/>
      <dgm:t>
        <a:bodyPr/>
        <a:lstStyle/>
        <a:p>
          <a:endParaRPr lang="ru-RU" sz="2800"/>
        </a:p>
      </dgm:t>
    </dgm:pt>
    <dgm:pt modelId="{F94F628D-6C8C-4A13-A7F7-AEB78BEDA3EE}" type="sibTrans" cxnId="{A7EF7E86-3FF6-405C-B58B-E654FB8C4C53}">
      <dgm:prSet/>
      <dgm:spPr/>
      <dgm:t>
        <a:bodyPr/>
        <a:lstStyle/>
        <a:p>
          <a:endParaRPr lang="ru-RU" sz="2800"/>
        </a:p>
      </dgm:t>
    </dgm:pt>
    <dgm:pt modelId="{F9EE4120-2800-4D4A-AF43-35C3E7994E70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Цель  урока представлена визуально</a:t>
          </a:r>
          <a:endParaRPr lang="ru-RU" sz="2800" dirty="0"/>
        </a:p>
      </dgm:t>
    </dgm:pt>
    <dgm:pt modelId="{2BA0EF0F-2CBE-4A4A-9AA6-0930E05ECE82}" type="parTrans" cxnId="{D1A7F972-5DCA-44CC-82A8-0753BAB992AE}">
      <dgm:prSet/>
      <dgm:spPr/>
      <dgm:t>
        <a:bodyPr/>
        <a:lstStyle/>
        <a:p>
          <a:endParaRPr lang="ru-RU" sz="2800"/>
        </a:p>
      </dgm:t>
    </dgm:pt>
    <dgm:pt modelId="{BDAED744-F74F-4573-9D8A-CBE756A9E0D0}" type="sibTrans" cxnId="{D1A7F972-5DCA-44CC-82A8-0753BAB992AE}">
      <dgm:prSet/>
      <dgm:spPr/>
      <dgm:t>
        <a:bodyPr/>
        <a:lstStyle/>
        <a:p>
          <a:endParaRPr lang="ru-RU" sz="2800"/>
        </a:p>
      </dgm:t>
    </dgm:pt>
    <dgm:pt modelId="{58A73747-C590-479B-9488-4ACC09DD8343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Один раз сделай – пользуйся неоднократно</a:t>
          </a:r>
          <a:endParaRPr lang="ru-RU" sz="2800" dirty="0"/>
        </a:p>
      </dgm:t>
    </dgm:pt>
    <dgm:pt modelId="{71BD0246-6D50-4AB2-B2FB-AD562CB6BEDD}" type="parTrans" cxnId="{B0887600-0579-4624-863E-F557AF730E0C}">
      <dgm:prSet/>
      <dgm:spPr/>
      <dgm:t>
        <a:bodyPr/>
        <a:lstStyle/>
        <a:p>
          <a:endParaRPr lang="ru-RU" sz="2800"/>
        </a:p>
      </dgm:t>
    </dgm:pt>
    <dgm:pt modelId="{92231E1F-4061-48E1-9543-1C609A7FED3D}" type="sibTrans" cxnId="{B0887600-0579-4624-863E-F557AF730E0C}">
      <dgm:prSet/>
      <dgm:spPr/>
      <dgm:t>
        <a:bodyPr/>
        <a:lstStyle/>
        <a:p>
          <a:endParaRPr lang="ru-RU" sz="2800"/>
        </a:p>
      </dgm:t>
    </dgm:pt>
    <dgm:pt modelId="{07C75DC5-BE6B-4BA0-B2C4-ED2F1C5D96CF}" type="pres">
      <dgm:prSet presAssocID="{635CE529-07C1-417A-B70B-693E25A71D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EB1309-432A-4576-A15E-868E73E9C1E6}" type="pres">
      <dgm:prSet presAssocID="{5D9C00AF-5675-44E0-B6B1-2759FF374F23}" presName="node" presStyleLbl="node1" presStyleIdx="0" presStyleCnt="3" custScaleX="210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20042-E4A8-49E0-BEEA-CA4AE47206E1}" type="pres">
      <dgm:prSet presAssocID="{F94F628D-6C8C-4A13-A7F7-AEB78BEDA3EE}" presName="sibTrans" presStyleCnt="0"/>
      <dgm:spPr/>
    </dgm:pt>
    <dgm:pt modelId="{F132554D-E3CD-4A88-B31F-74440DE0FD59}" type="pres">
      <dgm:prSet presAssocID="{F9EE4120-2800-4D4A-AF43-35C3E7994E70}" presName="node" presStyleLbl="node1" presStyleIdx="1" presStyleCnt="3" custScaleX="122878" custLinFactNeighborX="-32265" custLinFactNeighborY="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8C75E-E1C5-46B6-A67E-214CF5F2F160}" type="pres">
      <dgm:prSet presAssocID="{BDAED744-F74F-4573-9D8A-CBE756A9E0D0}" presName="sibTrans" presStyleCnt="0"/>
      <dgm:spPr/>
    </dgm:pt>
    <dgm:pt modelId="{63930BBD-71FA-478F-8057-D520014A2A3B}" type="pres">
      <dgm:prSet presAssocID="{58A73747-C590-479B-9488-4ACC09DD8343}" presName="node" presStyleLbl="node1" presStyleIdx="2" presStyleCnt="3" custScaleX="113726" custLinFactNeighborX="53283" custLinFactNeighborY="2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A7F972-5DCA-44CC-82A8-0753BAB992AE}" srcId="{635CE529-07C1-417A-B70B-693E25A71DFF}" destId="{F9EE4120-2800-4D4A-AF43-35C3E7994E70}" srcOrd="1" destOrd="0" parTransId="{2BA0EF0F-2CBE-4A4A-9AA6-0930E05ECE82}" sibTransId="{BDAED744-F74F-4573-9D8A-CBE756A9E0D0}"/>
    <dgm:cxn modelId="{A7EF7E86-3FF6-405C-B58B-E654FB8C4C53}" srcId="{635CE529-07C1-417A-B70B-693E25A71DFF}" destId="{5D9C00AF-5675-44E0-B6B1-2759FF374F23}" srcOrd="0" destOrd="0" parTransId="{94687AD4-FE07-4574-8654-28906B4321D4}" sibTransId="{F94F628D-6C8C-4A13-A7F7-AEB78BEDA3EE}"/>
    <dgm:cxn modelId="{B0887600-0579-4624-863E-F557AF730E0C}" srcId="{635CE529-07C1-417A-B70B-693E25A71DFF}" destId="{58A73747-C590-479B-9488-4ACC09DD8343}" srcOrd="2" destOrd="0" parTransId="{71BD0246-6D50-4AB2-B2FB-AD562CB6BEDD}" sibTransId="{92231E1F-4061-48E1-9543-1C609A7FED3D}"/>
    <dgm:cxn modelId="{44AE6B1A-D8F2-4AB6-87B8-DE3ED6D86B16}" type="presOf" srcId="{F9EE4120-2800-4D4A-AF43-35C3E7994E70}" destId="{F132554D-E3CD-4A88-B31F-74440DE0FD59}" srcOrd="0" destOrd="0" presId="urn:microsoft.com/office/officeart/2005/8/layout/default#1"/>
    <dgm:cxn modelId="{7213EF93-5527-4FF3-9498-16E90482CF3E}" type="presOf" srcId="{635CE529-07C1-417A-B70B-693E25A71DFF}" destId="{07C75DC5-BE6B-4BA0-B2C4-ED2F1C5D96CF}" srcOrd="0" destOrd="0" presId="urn:microsoft.com/office/officeart/2005/8/layout/default#1"/>
    <dgm:cxn modelId="{F7AAD6C9-917D-4862-AA2E-9F94B0D71FE4}" type="presOf" srcId="{58A73747-C590-479B-9488-4ACC09DD8343}" destId="{63930BBD-71FA-478F-8057-D520014A2A3B}" srcOrd="0" destOrd="0" presId="urn:microsoft.com/office/officeart/2005/8/layout/default#1"/>
    <dgm:cxn modelId="{247C9FC1-B476-47D7-B6C1-547445C01EC2}" type="presOf" srcId="{5D9C00AF-5675-44E0-B6B1-2759FF374F23}" destId="{84EB1309-432A-4576-A15E-868E73E9C1E6}" srcOrd="0" destOrd="0" presId="urn:microsoft.com/office/officeart/2005/8/layout/default#1"/>
    <dgm:cxn modelId="{72BDE6A1-80AB-4AF7-A6F8-6E1177B2BDF6}" type="presParOf" srcId="{07C75DC5-BE6B-4BA0-B2C4-ED2F1C5D96CF}" destId="{84EB1309-432A-4576-A15E-868E73E9C1E6}" srcOrd="0" destOrd="0" presId="urn:microsoft.com/office/officeart/2005/8/layout/default#1"/>
    <dgm:cxn modelId="{7F1502C0-0A7B-48FC-BA18-4242F12847BD}" type="presParOf" srcId="{07C75DC5-BE6B-4BA0-B2C4-ED2F1C5D96CF}" destId="{77320042-E4A8-49E0-BEEA-CA4AE47206E1}" srcOrd="1" destOrd="0" presId="urn:microsoft.com/office/officeart/2005/8/layout/default#1"/>
    <dgm:cxn modelId="{C68129ED-B5B7-403A-9416-73D206DC8E1C}" type="presParOf" srcId="{07C75DC5-BE6B-4BA0-B2C4-ED2F1C5D96CF}" destId="{F132554D-E3CD-4A88-B31F-74440DE0FD59}" srcOrd="2" destOrd="0" presId="urn:microsoft.com/office/officeart/2005/8/layout/default#1"/>
    <dgm:cxn modelId="{0686939C-329D-4094-AEC5-7E898FC6E84F}" type="presParOf" srcId="{07C75DC5-BE6B-4BA0-B2C4-ED2F1C5D96CF}" destId="{5C58C75E-E1C5-46B6-A67E-214CF5F2F160}" srcOrd="3" destOrd="0" presId="urn:microsoft.com/office/officeart/2005/8/layout/default#1"/>
    <dgm:cxn modelId="{4E7C8566-82C6-4BD9-823B-19BE619768BC}" type="presParOf" srcId="{07C75DC5-BE6B-4BA0-B2C4-ED2F1C5D96CF}" destId="{63930BBD-71FA-478F-8057-D520014A2A3B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78F3-8A6C-48BF-8ED2-4BF0633789B2}" type="doc">
      <dgm:prSet loTypeId="urn:microsoft.com/office/officeart/2005/8/layout/radial4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CA520DC-D64B-4712-9BE9-1D89147AB3FD}">
      <dgm:prSet phldrT="[Текст]"/>
      <dgm:spPr/>
      <dgm:t>
        <a:bodyPr/>
        <a:lstStyle/>
        <a:p>
          <a:r>
            <a:rPr lang="ru-RU" dirty="0" smtClean="0"/>
            <a:t>Ресурс детского внимания</a:t>
          </a:r>
          <a:endParaRPr lang="ru-RU" dirty="0"/>
        </a:p>
      </dgm:t>
    </dgm:pt>
    <dgm:pt modelId="{6F3D5A3D-2B3F-4116-B0D0-98D32FE045C5}" type="parTrans" cxnId="{E26F280D-1F92-48D3-95E8-60E3BBAE2089}">
      <dgm:prSet/>
      <dgm:spPr/>
      <dgm:t>
        <a:bodyPr/>
        <a:lstStyle/>
        <a:p>
          <a:endParaRPr lang="ru-RU"/>
        </a:p>
      </dgm:t>
    </dgm:pt>
    <dgm:pt modelId="{83F1A946-40D1-48E9-BD34-EAE94AC3E2A2}" type="sibTrans" cxnId="{E26F280D-1F92-48D3-95E8-60E3BBAE2089}">
      <dgm:prSet/>
      <dgm:spPr/>
      <dgm:t>
        <a:bodyPr/>
        <a:lstStyle/>
        <a:p>
          <a:endParaRPr lang="ru-RU"/>
        </a:p>
      </dgm:t>
    </dgm:pt>
    <dgm:pt modelId="{7C232315-47B2-40DB-B255-B9B4D7BE64E2}">
      <dgm:prSet phldrT="[Текст]"/>
      <dgm:spPr/>
      <dgm:t>
        <a:bodyPr/>
        <a:lstStyle/>
        <a:p>
          <a:r>
            <a:rPr lang="ru-RU" dirty="0" smtClean="0"/>
            <a:t>Важная информация</a:t>
          </a:r>
          <a:endParaRPr lang="ru-RU" dirty="0"/>
        </a:p>
      </dgm:t>
    </dgm:pt>
    <dgm:pt modelId="{12AAEF25-57DD-4F36-A59D-F2004AAAD5D4}" type="parTrans" cxnId="{6EFCD0E9-6EB1-4633-8D80-888CC692B3E1}">
      <dgm:prSet/>
      <dgm:spPr/>
      <dgm:t>
        <a:bodyPr/>
        <a:lstStyle/>
        <a:p>
          <a:endParaRPr lang="ru-RU"/>
        </a:p>
      </dgm:t>
    </dgm:pt>
    <dgm:pt modelId="{933430EF-EABF-4184-B46F-E4A48341BB0D}" type="sibTrans" cxnId="{6EFCD0E9-6EB1-4633-8D80-888CC692B3E1}">
      <dgm:prSet/>
      <dgm:spPr/>
      <dgm:t>
        <a:bodyPr/>
        <a:lstStyle/>
        <a:p>
          <a:endParaRPr lang="ru-RU"/>
        </a:p>
      </dgm:t>
    </dgm:pt>
    <dgm:pt modelId="{C470D928-29AD-413B-AC8F-3B5B64AFA519}">
      <dgm:prSet phldrT="[Текст]"/>
      <dgm:spPr/>
      <dgm:t>
        <a:bodyPr/>
        <a:lstStyle/>
        <a:p>
          <a:r>
            <a:rPr lang="ru-RU" dirty="0" smtClean="0"/>
            <a:t>Информация «проходного» слайда</a:t>
          </a:r>
          <a:endParaRPr lang="ru-RU" dirty="0"/>
        </a:p>
      </dgm:t>
    </dgm:pt>
    <dgm:pt modelId="{B44DEE89-1CFF-4807-A1FD-44F864208427}" type="parTrans" cxnId="{96B306A8-56C7-49AA-BAA3-462D50E1BB18}">
      <dgm:prSet/>
      <dgm:spPr/>
      <dgm:t>
        <a:bodyPr/>
        <a:lstStyle/>
        <a:p>
          <a:endParaRPr lang="ru-RU"/>
        </a:p>
      </dgm:t>
    </dgm:pt>
    <dgm:pt modelId="{26D38D64-20EE-46E9-91F9-2805C575FEEB}" type="sibTrans" cxnId="{96B306A8-56C7-49AA-BAA3-462D50E1BB18}">
      <dgm:prSet/>
      <dgm:spPr/>
      <dgm:t>
        <a:bodyPr/>
        <a:lstStyle/>
        <a:p>
          <a:endParaRPr lang="ru-RU"/>
        </a:p>
      </dgm:t>
    </dgm:pt>
    <dgm:pt modelId="{F8BA270E-5578-41F4-9F94-BE6DBFD24ED1}">
      <dgm:prSet phldrT="[Текст]"/>
      <dgm:spPr/>
      <dgm:t>
        <a:bodyPr/>
        <a:lstStyle/>
        <a:p>
          <a:r>
            <a:rPr lang="ru-RU" dirty="0" smtClean="0"/>
            <a:t>Важная информация</a:t>
          </a:r>
          <a:endParaRPr lang="ru-RU" dirty="0"/>
        </a:p>
      </dgm:t>
    </dgm:pt>
    <dgm:pt modelId="{F4F90F25-2C1B-4434-BB69-BB5A3ED08A10}" type="parTrans" cxnId="{7499670D-2625-4F1B-B50D-1B821A9921B8}">
      <dgm:prSet/>
      <dgm:spPr/>
      <dgm:t>
        <a:bodyPr/>
        <a:lstStyle/>
        <a:p>
          <a:endParaRPr lang="ru-RU"/>
        </a:p>
      </dgm:t>
    </dgm:pt>
    <dgm:pt modelId="{9553766D-05CD-48A0-B546-0578DF756843}" type="sibTrans" cxnId="{7499670D-2625-4F1B-B50D-1B821A9921B8}">
      <dgm:prSet/>
      <dgm:spPr/>
      <dgm:t>
        <a:bodyPr/>
        <a:lstStyle/>
        <a:p>
          <a:endParaRPr lang="ru-RU"/>
        </a:p>
      </dgm:t>
    </dgm:pt>
    <dgm:pt modelId="{F5544857-1752-436D-9C88-EB728869F04A}" type="pres">
      <dgm:prSet presAssocID="{98F778F3-8A6C-48BF-8ED2-4BF0633789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DF6DC2-5FEC-4B39-A9C0-19B9FD3AB489}" type="pres">
      <dgm:prSet presAssocID="{4CA520DC-D64B-4712-9BE9-1D89147AB3FD}" presName="centerShape" presStyleLbl="node0" presStyleIdx="0" presStyleCnt="1"/>
      <dgm:spPr/>
      <dgm:t>
        <a:bodyPr/>
        <a:lstStyle/>
        <a:p>
          <a:endParaRPr lang="ru-RU"/>
        </a:p>
      </dgm:t>
    </dgm:pt>
    <dgm:pt modelId="{479DC014-307F-4BB7-BF67-97BF6EBF18F0}" type="pres">
      <dgm:prSet presAssocID="{12AAEF25-57DD-4F36-A59D-F2004AAAD5D4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E9C571B6-E000-460A-A25C-77AA93BD0367}" type="pres">
      <dgm:prSet presAssocID="{7C232315-47B2-40DB-B255-B9B4D7BE64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4B45D-4892-4A48-9C60-49C219656DE6}" type="pres">
      <dgm:prSet presAssocID="{B44DEE89-1CFF-4807-A1FD-44F86420842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C190CED-A696-402E-99DD-3F488CE5B593}" type="pres">
      <dgm:prSet presAssocID="{C470D928-29AD-413B-AC8F-3B5B64AFA5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DC90C-9CDA-4AC6-AEAF-B8F6267B594C}" type="pres">
      <dgm:prSet presAssocID="{F4F90F25-2C1B-4434-BB69-BB5A3ED08A10}" presName="parTrans" presStyleLbl="bgSibTrans2D1" presStyleIdx="2" presStyleCnt="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EFD7850-37BC-456D-9F48-781AC9A5B04F}" type="pres">
      <dgm:prSet presAssocID="{F8BA270E-5578-41F4-9F94-BE6DBFD24ED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1280DA-90BC-4254-B68D-A58EDFC123FD}" type="presOf" srcId="{C470D928-29AD-413B-AC8F-3B5B64AFA519}" destId="{8C190CED-A696-402E-99DD-3F488CE5B593}" srcOrd="0" destOrd="0" presId="urn:microsoft.com/office/officeart/2005/8/layout/radial4"/>
    <dgm:cxn modelId="{39CF70F9-EEC3-44A2-9488-0D3778AEBB1D}" type="presOf" srcId="{12AAEF25-57DD-4F36-A59D-F2004AAAD5D4}" destId="{479DC014-307F-4BB7-BF67-97BF6EBF18F0}" srcOrd="0" destOrd="0" presId="urn:microsoft.com/office/officeart/2005/8/layout/radial4"/>
    <dgm:cxn modelId="{26EF6338-E121-429D-873A-10CD6E53D19E}" type="presOf" srcId="{F4F90F25-2C1B-4434-BB69-BB5A3ED08A10}" destId="{EBCDC90C-9CDA-4AC6-AEAF-B8F6267B594C}" srcOrd="0" destOrd="0" presId="urn:microsoft.com/office/officeart/2005/8/layout/radial4"/>
    <dgm:cxn modelId="{E26F280D-1F92-48D3-95E8-60E3BBAE2089}" srcId="{98F778F3-8A6C-48BF-8ED2-4BF0633789B2}" destId="{4CA520DC-D64B-4712-9BE9-1D89147AB3FD}" srcOrd="0" destOrd="0" parTransId="{6F3D5A3D-2B3F-4116-B0D0-98D32FE045C5}" sibTransId="{83F1A946-40D1-48E9-BD34-EAE94AC3E2A2}"/>
    <dgm:cxn modelId="{6EFCD0E9-6EB1-4633-8D80-888CC692B3E1}" srcId="{4CA520DC-D64B-4712-9BE9-1D89147AB3FD}" destId="{7C232315-47B2-40DB-B255-B9B4D7BE64E2}" srcOrd="0" destOrd="0" parTransId="{12AAEF25-57DD-4F36-A59D-F2004AAAD5D4}" sibTransId="{933430EF-EABF-4184-B46F-E4A48341BB0D}"/>
    <dgm:cxn modelId="{BB3B5B9B-61AB-4320-9238-BCD8890C2D07}" type="presOf" srcId="{F8BA270E-5578-41F4-9F94-BE6DBFD24ED1}" destId="{2EFD7850-37BC-456D-9F48-781AC9A5B04F}" srcOrd="0" destOrd="0" presId="urn:microsoft.com/office/officeart/2005/8/layout/radial4"/>
    <dgm:cxn modelId="{43536DF7-1C38-474A-A789-C0D422773C6E}" type="presOf" srcId="{7C232315-47B2-40DB-B255-B9B4D7BE64E2}" destId="{E9C571B6-E000-460A-A25C-77AA93BD0367}" srcOrd="0" destOrd="0" presId="urn:microsoft.com/office/officeart/2005/8/layout/radial4"/>
    <dgm:cxn modelId="{96B306A8-56C7-49AA-BAA3-462D50E1BB18}" srcId="{4CA520DC-D64B-4712-9BE9-1D89147AB3FD}" destId="{C470D928-29AD-413B-AC8F-3B5B64AFA519}" srcOrd="1" destOrd="0" parTransId="{B44DEE89-1CFF-4807-A1FD-44F864208427}" sibTransId="{26D38D64-20EE-46E9-91F9-2805C575FEEB}"/>
    <dgm:cxn modelId="{7499670D-2625-4F1B-B50D-1B821A9921B8}" srcId="{4CA520DC-D64B-4712-9BE9-1D89147AB3FD}" destId="{F8BA270E-5578-41F4-9F94-BE6DBFD24ED1}" srcOrd="2" destOrd="0" parTransId="{F4F90F25-2C1B-4434-BB69-BB5A3ED08A10}" sibTransId="{9553766D-05CD-48A0-B546-0578DF756843}"/>
    <dgm:cxn modelId="{0830D633-081B-4F8D-BCA2-89637BB2D608}" type="presOf" srcId="{B44DEE89-1CFF-4807-A1FD-44F864208427}" destId="{1C74B45D-4892-4A48-9C60-49C219656DE6}" srcOrd="0" destOrd="0" presId="urn:microsoft.com/office/officeart/2005/8/layout/radial4"/>
    <dgm:cxn modelId="{F454956D-FFBD-4697-AF49-6D0B9FB2916F}" type="presOf" srcId="{4CA520DC-D64B-4712-9BE9-1D89147AB3FD}" destId="{4EDF6DC2-5FEC-4B39-A9C0-19B9FD3AB489}" srcOrd="0" destOrd="0" presId="urn:microsoft.com/office/officeart/2005/8/layout/radial4"/>
    <dgm:cxn modelId="{FD01BA87-69EC-41A7-8AC0-894713F96FB5}" type="presOf" srcId="{98F778F3-8A6C-48BF-8ED2-4BF0633789B2}" destId="{F5544857-1752-436D-9C88-EB728869F04A}" srcOrd="0" destOrd="0" presId="urn:microsoft.com/office/officeart/2005/8/layout/radial4"/>
    <dgm:cxn modelId="{1B317B16-CD1C-41F6-A680-258E8943F212}" type="presParOf" srcId="{F5544857-1752-436D-9C88-EB728869F04A}" destId="{4EDF6DC2-5FEC-4B39-A9C0-19B9FD3AB489}" srcOrd="0" destOrd="0" presId="urn:microsoft.com/office/officeart/2005/8/layout/radial4"/>
    <dgm:cxn modelId="{4FD6861C-0018-422E-9B22-8C2BABA6AE3B}" type="presParOf" srcId="{F5544857-1752-436D-9C88-EB728869F04A}" destId="{479DC014-307F-4BB7-BF67-97BF6EBF18F0}" srcOrd="1" destOrd="0" presId="urn:microsoft.com/office/officeart/2005/8/layout/radial4"/>
    <dgm:cxn modelId="{328B3F3B-ED2B-40EC-80BC-1D9BFB785063}" type="presParOf" srcId="{F5544857-1752-436D-9C88-EB728869F04A}" destId="{E9C571B6-E000-460A-A25C-77AA93BD0367}" srcOrd="2" destOrd="0" presId="urn:microsoft.com/office/officeart/2005/8/layout/radial4"/>
    <dgm:cxn modelId="{835B0B69-CEA7-4568-A9B8-D32CE3489D31}" type="presParOf" srcId="{F5544857-1752-436D-9C88-EB728869F04A}" destId="{1C74B45D-4892-4A48-9C60-49C219656DE6}" srcOrd="3" destOrd="0" presId="urn:microsoft.com/office/officeart/2005/8/layout/radial4"/>
    <dgm:cxn modelId="{B68FE317-D75C-418D-9FC2-E632C11C00DD}" type="presParOf" srcId="{F5544857-1752-436D-9C88-EB728869F04A}" destId="{8C190CED-A696-402E-99DD-3F488CE5B593}" srcOrd="4" destOrd="0" presId="urn:microsoft.com/office/officeart/2005/8/layout/radial4"/>
    <dgm:cxn modelId="{22AC5CA5-073A-49C1-81ED-A36E89DC668C}" type="presParOf" srcId="{F5544857-1752-436D-9C88-EB728869F04A}" destId="{EBCDC90C-9CDA-4AC6-AEAF-B8F6267B594C}" srcOrd="5" destOrd="0" presId="urn:microsoft.com/office/officeart/2005/8/layout/radial4"/>
    <dgm:cxn modelId="{79EFA8DE-0855-4269-90FF-B49C9D73B120}" type="presParOf" srcId="{F5544857-1752-436D-9C88-EB728869F04A}" destId="{2EFD7850-37BC-456D-9F48-781AC9A5B04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0CDB33-DDC0-4261-9E7D-A9BE538FCBB0}" type="doc">
      <dgm:prSet loTypeId="urn:microsoft.com/office/officeart/2005/8/layout/vList5" loCatId="list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4E9AFF7E-92FF-4FDC-950E-7B080AEC6AB1}">
      <dgm:prSet phldrT="[Текст]" custT="1"/>
      <dgm:spPr/>
      <dgm:t>
        <a:bodyPr/>
        <a:lstStyle/>
        <a:p>
          <a:r>
            <a:rPr lang="ru-RU" sz="2400" b="1" i="1" dirty="0" smtClean="0"/>
            <a:t>Титульный лист</a:t>
          </a:r>
          <a:endParaRPr lang="ru-RU" sz="2400" b="1" i="1" dirty="0"/>
        </a:p>
      </dgm:t>
    </dgm:pt>
    <dgm:pt modelId="{C8028894-6D20-49F1-805C-8CC3C710DBD6}" type="parTrans" cxnId="{C19E08C4-CEC7-4C3A-B33F-4CF0B15F211C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0780E47B-FFC5-47B0-BFC8-512E9B5FC90D}" type="sibTrans" cxnId="{C19E08C4-CEC7-4C3A-B33F-4CF0B15F211C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AB5B4006-6AC5-44A7-931D-3594B3493779}">
      <dgm:prSet phldrT="[Текст]" custT="1"/>
      <dgm:spPr/>
      <dgm:t>
        <a:bodyPr/>
        <a:lstStyle/>
        <a:p>
          <a:r>
            <a:rPr lang="ru-RU" sz="1800" b="1" i="0" dirty="0" smtClean="0"/>
            <a:t>название презентации, автор, контактную информацию автора</a:t>
          </a:r>
          <a:endParaRPr lang="ru-RU" sz="1800" b="1" i="0" dirty="0"/>
        </a:p>
      </dgm:t>
    </dgm:pt>
    <dgm:pt modelId="{9D346754-9760-4557-83CB-E91ADE206896}" type="parTrans" cxnId="{FE5C9235-9023-4522-8C57-51FDB840FDF8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5BE04700-E3F6-447B-B82B-9479B15940DA}" type="sibTrans" cxnId="{FE5C9235-9023-4522-8C57-51FDB840FDF8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CA1E948E-9CF0-49EF-98C3-256E3AF96394}">
      <dgm:prSet phldrT="[Текст]"/>
      <dgm:spPr/>
      <dgm:t>
        <a:bodyPr/>
        <a:lstStyle/>
        <a:p>
          <a:r>
            <a:rPr lang="ru-RU" b="1" i="1" dirty="0" smtClean="0"/>
            <a:t> Содержание</a:t>
          </a:r>
          <a:endParaRPr lang="ru-RU" b="1" i="1" dirty="0"/>
        </a:p>
      </dgm:t>
    </dgm:pt>
    <dgm:pt modelId="{831DBE82-C87C-4FAE-81AA-590026BA1E80}" type="parTrans" cxnId="{3FDA267B-755C-4299-9BF9-0456FB9DCE12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FB7E8A8E-2B76-4F0E-A02B-724DEB2470B7}" type="sibTrans" cxnId="{3FDA267B-755C-4299-9BF9-0456FB9DCE12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43575F5B-BA8A-45F0-BA78-84B00C6C2FBC}">
      <dgm:prSet phldrT="[Текст]" custT="1"/>
      <dgm:spPr/>
      <dgm:t>
        <a:bodyPr/>
        <a:lstStyle/>
        <a:p>
          <a:r>
            <a:rPr lang="ru-RU" sz="1800" b="1" i="0" dirty="0" smtClean="0"/>
            <a:t>план презентации, основные разделы или вопросы для рассмотрения</a:t>
          </a:r>
          <a:endParaRPr lang="ru-RU" sz="1800" b="1" i="0" dirty="0"/>
        </a:p>
      </dgm:t>
    </dgm:pt>
    <dgm:pt modelId="{23753531-CD4F-49C0-887F-0586E19EDCD2}" type="parTrans" cxnId="{BD5FCB0B-480C-4B93-9240-BFDD9BB2B119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489E8482-759A-4D8E-A192-66B7ED294435}" type="sibTrans" cxnId="{BD5FCB0B-480C-4B93-9240-BFDD9BB2B119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310824E4-3075-4F85-A41D-99D90FAF0895}">
      <dgm:prSet phldrT="[Текст]"/>
      <dgm:spPr/>
      <dgm:t>
        <a:bodyPr/>
        <a:lstStyle/>
        <a:p>
          <a:r>
            <a:rPr lang="ru-RU" b="1" i="1" dirty="0" smtClean="0"/>
            <a:t>Основной материал</a:t>
          </a:r>
          <a:endParaRPr lang="ru-RU" b="1" i="1" dirty="0"/>
        </a:p>
      </dgm:t>
    </dgm:pt>
    <dgm:pt modelId="{4C7827DF-43BD-4B83-8CFE-6A85766E80DD}" type="parTrans" cxnId="{0C2D8D8F-C784-466B-A2F7-43CA4C4BB4BC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F5274EA7-7ED4-4F79-9AC5-EFF7F7B19EF1}" type="sibTrans" cxnId="{0C2D8D8F-C784-466B-A2F7-43CA4C4BB4BC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3B85EE2E-FB9B-4F5A-9E24-755DAD532AD1}">
      <dgm:prSet phldrT="[Текст]" custT="1"/>
      <dgm:spPr/>
      <dgm:t>
        <a:bodyPr/>
        <a:lstStyle/>
        <a:p>
          <a:pPr marL="88900" indent="-8890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i="0" dirty="0" smtClean="0"/>
            <a:t>заголовок раздела </a:t>
          </a:r>
          <a:endParaRPr lang="ru-RU" sz="1800" b="1" i="0" dirty="0"/>
        </a:p>
      </dgm:t>
    </dgm:pt>
    <dgm:pt modelId="{04BECD4A-C9DB-41DD-97CF-20DC11054471}" type="parTrans" cxnId="{9C984E77-361C-4D4B-B0C1-1B945D4CD46D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81A3FE95-6637-4C86-9049-7D3EC7935B30}" type="sibTrans" cxnId="{9C984E77-361C-4D4B-B0C1-1B945D4CD46D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D22F01BE-C592-4528-B0B7-DCD7482470A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0" dirty="0" smtClean="0"/>
            <a:t>краткая информация</a:t>
          </a:r>
        </a:p>
      </dgm:t>
    </dgm:pt>
    <dgm:pt modelId="{20D34BF2-5755-4D9F-9075-25D268C89EAB}" type="parTrans" cxnId="{4F12D069-1A28-4E2B-9DE7-6AE11A98A0D8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6893AD85-C2D0-4966-9AD0-A02277B4E8C7}" type="sibTrans" cxnId="{4F12D069-1A28-4E2B-9DE7-6AE11A98A0D8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92A1E0D0-8CFE-44FD-9365-F1CFB7B3BAE4}">
      <dgm:prSet/>
      <dgm:spPr/>
      <dgm:t>
        <a:bodyPr/>
        <a:lstStyle/>
        <a:p>
          <a:r>
            <a:rPr lang="ru-RU" b="1" i="1" dirty="0" smtClean="0"/>
            <a:t>Выводы</a:t>
          </a:r>
          <a:endParaRPr lang="ru-RU" b="1" i="1" dirty="0"/>
        </a:p>
      </dgm:t>
    </dgm:pt>
    <dgm:pt modelId="{28D6FF4B-D076-40FF-A8B0-02AB8ABF6303}" type="parTrans" cxnId="{2BB01B67-8469-4EBD-9666-F6044771EA3A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3FD3171F-7270-40F1-99C8-B8789E7BE931}" type="sibTrans" cxnId="{2BB01B67-8469-4EBD-9666-F6044771EA3A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9333E3B0-916A-4F32-B58D-06BB642EC48B}">
      <dgm:prSet custT="1"/>
      <dgm:spPr/>
      <dgm:t>
        <a:bodyPr/>
        <a:lstStyle/>
        <a:p>
          <a:pPr marL="4763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i="0" dirty="0" smtClean="0"/>
            <a:t>ясные и лаконичные</a:t>
          </a:r>
          <a:endParaRPr lang="ru-RU" sz="1800" b="1" i="0" dirty="0"/>
        </a:p>
      </dgm:t>
    </dgm:pt>
    <dgm:pt modelId="{DDDB51DB-33A7-403A-B648-62A149532954}" type="parTrans" cxnId="{A26EE0D6-CF04-46A1-8AFF-7739982CFC68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C158EEEF-8A11-476F-97B5-6EBF37AF7837}" type="sibTrans" cxnId="{A26EE0D6-CF04-46A1-8AFF-7739982CFC68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2A97ED7F-E062-45AD-8F9B-CDF30F3FDD74}">
      <dgm:prSet/>
      <dgm:spPr/>
      <dgm:t>
        <a:bodyPr/>
        <a:lstStyle/>
        <a:p>
          <a:r>
            <a:rPr lang="ru-RU" b="1" i="1" dirty="0" smtClean="0"/>
            <a:t>Спасибо за внимание</a:t>
          </a:r>
          <a:endParaRPr lang="ru-RU" b="1" i="1" dirty="0"/>
        </a:p>
      </dgm:t>
    </dgm:pt>
    <dgm:pt modelId="{E36C7A6D-219A-4644-A37E-0552117F54AB}" type="parTrans" cxnId="{319FAF9B-3B57-4624-9DA4-91A6C1D97616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8ADD61E1-6FE9-420B-A674-FD5DD909A3A4}" type="sibTrans" cxnId="{319FAF9B-3B57-4624-9DA4-91A6C1D97616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978A0630-74AD-4E24-A9A3-5CACDE9D59AC}">
      <dgm:prSet custT="1"/>
      <dgm:spPr/>
      <dgm:t>
        <a:bodyPr/>
        <a:lstStyle/>
        <a:p>
          <a:r>
            <a:rPr lang="ru-RU" sz="1800" b="1" i="0" dirty="0" smtClean="0"/>
            <a:t>Здесь также может располагаться Ваша контактная информация</a:t>
          </a:r>
          <a:endParaRPr lang="ru-RU" sz="1800" b="1" i="0" dirty="0"/>
        </a:p>
      </dgm:t>
    </dgm:pt>
    <dgm:pt modelId="{C10079CF-8E8F-4DB6-B1A3-A79BAA6A89E8}" type="parTrans" cxnId="{FEE26131-966C-49B7-B0B6-A6CF2D70BB4E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CF675A20-68C3-4324-9426-648098BD5B0D}" type="sibTrans" cxnId="{FEE26131-966C-49B7-B0B6-A6CF2D70BB4E}">
      <dgm:prSet/>
      <dgm:spPr/>
      <dgm:t>
        <a:bodyPr/>
        <a:lstStyle/>
        <a:p>
          <a:endParaRPr lang="ru-RU" b="1" i="1">
            <a:solidFill>
              <a:schemeClr val="accent3">
                <a:lumMod val="75000"/>
              </a:schemeClr>
            </a:solidFill>
          </a:endParaRPr>
        </a:p>
      </dgm:t>
    </dgm:pt>
    <dgm:pt modelId="{1A00E831-7C85-4CD8-9886-761CB796722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0" dirty="0" smtClean="0"/>
            <a:t>на отдельном слайде</a:t>
          </a:r>
        </a:p>
      </dgm:t>
    </dgm:pt>
    <dgm:pt modelId="{2F70E697-B8D2-44FF-8F0F-E8BD741278D1}" type="parTrans" cxnId="{1364A973-17E8-4D1B-B746-4FDE0EFD1D8A}">
      <dgm:prSet/>
      <dgm:spPr/>
      <dgm:t>
        <a:bodyPr/>
        <a:lstStyle/>
        <a:p>
          <a:endParaRPr lang="ru-RU"/>
        </a:p>
      </dgm:t>
    </dgm:pt>
    <dgm:pt modelId="{DEE721E0-B053-4914-953E-ACE983AEB215}" type="sibTrans" cxnId="{1364A973-17E8-4D1B-B746-4FDE0EFD1D8A}">
      <dgm:prSet/>
      <dgm:spPr/>
      <dgm:t>
        <a:bodyPr/>
        <a:lstStyle/>
        <a:p>
          <a:endParaRPr lang="ru-RU"/>
        </a:p>
      </dgm:t>
    </dgm:pt>
    <dgm:pt modelId="{F142F538-D1C4-492C-8101-F6E03BC62BEC}" type="pres">
      <dgm:prSet presAssocID="{870CDB33-DDC0-4261-9E7D-A9BE538FCB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78A98-14AD-4F91-9EDD-AEB6B826E48E}" type="pres">
      <dgm:prSet presAssocID="{4E9AFF7E-92FF-4FDC-950E-7B080AEC6AB1}" presName="linNode" presStyleCnt="0"/>
      <dgm:spPr/>
    </dgm:pt>
    <dgm:pt modelId="{6EB359CA-8FDE-430D-8EC5-F2471987F55E}" type="pres">
      <dgm:prSet presAssocID="{4E9AFF7E-92FF-4FDC-950E-7B080AEC6AB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561AC-9CE7-4A51-8F9F-5DC73609178B}" type="pres">
      <dgm:prSet presAssocID="{4E9AFF7E-92FF-4FDC-950E-7B080AEC6AB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4451F-B24E-4A4A-AC81-3E075098EC96}" type="pres">
      <dgm:prSet presAssocID="{0780E47B-FFC5-47B0-BFC8-512E9B5FC90D}" presName="sp" presStyleCnt="0"/>
      <dgm:spPr/>
    </dgm:pt>
    <dgm:pt modelId="{5619157B-BDD8-4D55-BA18-39BB319D123C}" type="pres">
      <dgm:prSet presAssocID="{CA1E948E-9CF0-49EF-98C3-256E3AF96394}" presName="linNode" presStyleCnt="0"/>
      <dgm:spPr/>
    </dgm:pt>
    <dgm:pt modelId="{27339C6E-E030-4BB5-9231-24A32D466223}" type="pres">
      <dgm:prSet presAssocID="{CA1E948E-9CF0-49EF-98C3-256E3AF9639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133D9-6DD5-4880-BFC8-73CCD30B4737}" type="pres">
      <dgm:prSet presAssocID="{CA1E948E-9CF0-49EF-98C3-256E3AF9639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BE19B-8FA6-4A07-B40E-94C5D4EB825C}" type="pres">
      <dgm:prSet presAssocID="{FB7E8A8E-2B76-4F0E-A02B-724DEB2470B7}" presName="sp" presStyleCnt="0"/>
      <dgm:spPr/>
    </dgm:pt>
    <dgm:pt modelId="{166A798D-CFAB-4434-AB2F-EF0A0875B9EE}" type="pres">
      <dgm:prSet presAssocID="{310824E4-3075-4F85-A41D-99D90FAF0895}" presName="linNode" presStyleCnt="0"/>
      <dgm:spPr/>
    </dgm:pt>
    <dgm:pt modelId="{82B7CDB7-7F3A-49E6-8D1E-4F216B209865}" type="pres">
      <dgm:prSet presAssocID="{310824E4-3075-4F85-A41D-99D90FAF0895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EF382-D58B-4ABB-B969-891FBC3CB3E2}" type="pres">
      <dgm:prSet presAssocID="{310824E4-3075-4F85-A41D-99D90FAF0895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5D37F-26E6-40B8-AA4E-AFC69A119173}" type="pres">
      <dgm:prSet presAssocID="{F5274EA7-7ED4-4F79-9AC5-EFF7F7B19EF1}" presName="sp" presStyleCnt="0"/>
      <dgm:spPr/>
    </dgm:pt>
    <dgm:pt modelId="{CF20F12C-F23F-4208-B0BA-552B430D580C}" type="pres">
      <dgm:prSet presAssocID="{92A1E0D0-8CFE-44FD-9365-F1CFB7B3BAE4}" presName="linNode" presStyleCnt="0"/>
      <dgm:spPr/>
    </dgm:pt>
    <dgm:pt modelId="{63D5D15F-6673-44DA-8A22-6BDF238D5A8F}" type="pres">
      <dgm:prSet presAssocID="{92A1E0D0-8CFE-44FD-9365-F1CFB7B3BAE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38895-3764-440F-AD3A-D8CE712B1D73}" type="pres">
      <dgm:prSet presAssocID="{92A1E0D0-8CFE-44FD-9365-F1CFB7B3BAE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5668E-03D1-4ADC-A0E9-E2A99C30EF17}" type="pres">
      <dgm:prSet presAssocID="{3FD3171F-7270-40F1-99C8-B8789E7BE931}" presName="sp" presStyleCnt="0"/>
      <dgm:spPr/>
    </dgm:pt>
    <dgm:pt modelId="{A4A9E39B-3452-44E1-A898-7B94ED1C679F}" type="pres">
      <dgm:prSet presAssocID="{2A97ED7F-E062-45AD-8F9B-CDF30F3FDD74}" presName="linNode" presStyleCnt="0"/>
      <dgm:spPr/>
    </dgm:pt>
    <dgm:pt modelId="{D80E1FA4-E4F5-4D10-ADE6-BCF4C0F1B986}" type="pres">
      <dgm:prSet presAssocID="{2A97ED7F-E062-45AD-8F9B-CDF30F3FDD74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68641-68A7-4C29-A0B5-0451BE64A0CC}" type="pres">
      <dgm:prSet presAssocID="{2A97ED7F-E062-45AD-8F9B-CDF30F3FDD74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064D23-2E6F-4335-BED9-3B14653C20DD}" type="presOf" srcId="{CA1E948E-9CF0-49EF-98C3-256E3AF96394}" destId="{27339C6E-E030-4BB5-9231-24A32D466223}" srcOrd="0" destOrd="0" presId="urn:microsoft.com/office/officeart/2005/8/layout/vList5"/>
    <dgm:cxn modelId="{0C2D8D8F-C784-466B-A2F7-43CA4C4BB4BC}" srcId="{870CDB33-DDC0-4261-9E7D-A9BE538FCBB0}" destId="{310824E4-3075-4F85-A41D-99D90FAF0895}" srcOrd="2" destOrd="0" parTransId="{4C7827DF-43BD-4B83-8CFE-6A85766E80DD}" sibTransId="{F5274EA7-7ED4-4F79-9AC5-EFF7F7B19EF1}"/>
    <dgm:cxn modelId="{41C62487-4236-4048-92E5-245633EDB61E}" type="presOf" srcId="{D22F01BE-C592-4528-B0B7-DCD7482470AF}" destId="{DAEEF382-D58B-4ABB-B969-891FBC3CB3E2}" srcOrd="0" destOrd="1" presId="urn:microsoft.com/office/officeart/2005/8/layout/vList5"/>
    <dgm:cxn modelId="{250A1BE2-8B31-4974-9A30-5A061F773979}" type="presOf" srcId="{978A0630-74AD-4E24-A9A3-5CACDE9D59AC}" destId="{3C068641-68A7-4C29-A0B5-0451BE64A0CC}" srcOrd="0" destOrd="0" presId="urn:microsoft.com/office/officeart/2005/8/layout/vList5"/>
    <dgm:cxn modelId="{2BFFE4A6-1339-4A60-AE8A-18D38B085AE1}" type="presOf" srcId="{310824E4-3075-4F85-A41D-99D90FAF0895}" destId="{82B7CDB7-7F3A-49E6-8D1E-4F216B209865}" srcOrd="0" destOrd="0" presId="urn:microsoft.com/office/officeart/2005/8/layout/vList5"/>
    <dgm:cxn modelId="{2BB01B67-8469-4EBD-9666-F6044771EA3A}" srcId="{870CDB33-DDC0-4261-9E7D-A9BE538FCBB0}" destId="{92A1E0D0-8CFE-44FD-9365-F1CFB7B3BAE4}" srcOrd="3" destOrd="0" parTransId="{28D6FF4B-D076-40FF-A8B0-02AB8ABF6303}" sibTransId="{3FD3171F-7270-40F1-99C8-B8789E7BE931}"/>
    <dgm:cxn modelId="{B5700652-2145-45C9-BAB8-3108B27147CD}" type="presOf" srcId="{3B85EE2E-FB9B-4F5A-9E24-755DAD532AD1}" destId="{DAEEF382-D58B-4ABB-B969-891FBC3CB3E2}" srcOrd="0" destOrd="0" presId="urn:microsoft.com/office/officeart/2005/8/layout/vList5"/>
    <dgm:cxn modelId="{3FDA267B-755C-4299-9BF9-0456FB9DCE12}" srcId="{870CDB33-DDC0-4261-9E7D-A9BE538FCBB0}" destId="{CA1E948E-9CF0-49EF-98C3-256E3AF96394}" srcOrd="1" destOrd="0" parTransId="{831DBE82-C87C-4FAE-81AA-590026BA1E80}" sibTransId="{FB7E8A8E-2B76-4F0E-A02B-724DEB2470B7}"/>
    <dgm:cxn modelId="{FEE26131-966C-49B7-B0B6-A6CF2D70BB4E}" srcId="{2A97ED7F-E062-45AD-8F9B-CDF30F3FDD74}" destId="{978A0630-74AD-4E24-A9A3-5CACDE9D59AC}" srcOrd="0" destOrd="0" parTransId="{C10079CF-8E8F-4DB6-B1A3-A79BAA6A89E8}" sibTransId="{CF675A20-68C3-4324-9426-648098BD5B0D}"/>
    <dgm:cxn modelId="{BD5FCB0B-480C-4B93-9240-BFDD9BB2B119}" srcId="{CA1E948E-9CF0-49EF-98C3-256E3AF96394}" destId="{43575F5B-BA8A-45F0-BA78-84B00C6C2FBC}" srcOrd="0" destOrd="0" parTransId="{23753531-CD4F-49C0-887F-0586E19EDCD2}" sibTransId="{489E8482-759A-4D8E-A192-66B7ED294435}"/>
    <dgm:cxn modelId="{4529B9A9-8838-4B31-960F-DB3B58A06EDA}" type="presOf" srcId="{9333E3B0-916A-4F32-B58D-06BB642EC48B}" destId="{A0138895-3764-440F-AD3A-D8CE712B1D73}" srcOrd="0" destOrd="0" presId="urn:microsoft.com/office/officeart/2005/8/layout/vList5"/>
    <dgm:cxn modelId="{E8B70A56-F606-4519-A5C7-056442234ACC}" type="presOf" srcId="{AB5B4006-6AC5-44A7-931D-3594B3493779}" destId="{2A5561AC-9CE7-4A51-8F9F-5DC73609178B}" srcOrd="0" destOrd="0" presId="urn:microsoft.com/office/officeart/2005/8/layout/vList5"/>
    <dgm:cxn modelId="{FE5C9235-9023-4522-8C57-51FDB840FDF8}" srcId="{4E9AFF7E-92FF-4FDC-950E-7B080AEC6AB1}" destId="{AB5B4006-6AC5-44A7-931D-3594B3493779}" srcOrd="0" destOrd="0" parTransId="{9D346754-9760-4557-83CB-E91ADE206896}" sibTransId="{5BE04700-E3F6-447B-B82B-9479B15940DA}"/>
    <dgm:cxn modelId="{56375D32-8029-4115-BEEC-21D36965330C}" type="presOf" srcId="{92A1E0D0-8CFE-44FD-9365-F1CFB7B3BAE4}" destId="{63D5D15F-6673-44DA-8A22-6BDF238D5A8F}" srcOrd="0" destOrd="0" presId="urn:microsoft.com/office/officeart/2005/8/layout/vList5"/>
    <dgm:cxn modelId="{A26EE0D6-CF04-46A1-8AFF-7739982CFC68}" srcId="{92A1E0D0-8CFE-44FD-9365-F1CFB7B3BAE4}" destId="{9333E3B0-916A-4F32-B58D-06BB642EC48B}" srcOrd="0" destOrd="0" parTransId="{DDDB51DB-33A7-403A-B648-62A149532954}" sibTransId="{C158EEEF-8A11-476F-97B5-6EBF37AF7837}"/>
    <dgm:cxn modelId="{382E2C18-805B-4AF0-90FE-5985E4C23127}" type="presOf" srcId="{4E9AFF7E-92FF-4FDC-950E-7B080AEC6AB1}" destId="{6EB359CA-8FDE-430D-8EC5-F2471987F55E}" srcOrd="0" destOrd="0" presId="urn:microsoft.com/office/officeart/2005/8/layout/vList5"/>
    <dgm:cxn modelId="{1364A973-17E8-4D1B-B746-4FDE0EFD1D8A}" srcId="{92A1E0D0-8CFE-44FD-9365-F1CFB7B3BAE4}" destId="{1A00E831-7C85-4CD8-9886-761CB7967223}" srcOrd="1" destOrd="0" parTransId="{2F70E697-B8D2-44FF-8F0F-E8BD741278D1}" sibTransId="{DEE721E0-B053-4914-953E-ACE983AEB215}"/>
    <dgm:cxn modelId="{10BD4A84-ADC6-437B-823D-68B267C845B3}" type="presOf" srcId="{870CDB33-DDC0-4261-9E7D-A9BE538FCBB0}" destId="{F142F538-D1C4-492C-8101-F6E03BC62BEC}" srcOrd="0" destOrd="0" presId="urn:microsoft.com/office/officeart/2005/8/layout/vList5"/>
    <dgm:cxn modelId="{4F12D069-1A28-4E2B-9DE7-6AE11A98A0D8}" srcId="{310824E4-3075-4F85-A41D-99D90FAF0895}" destId="{D22F01BE-C592-4528-B0B7-DCD7482470AF}" srcOrd="1" destOrd="0" parTransId="{20D34BF2-5755-4D9F-9075-25D268C89EAB}" sibTransId="{6893AD85-C2D0-4966-9AD0-A02277B4E8C7}"/>
    <dgm:cxn modelId="{443C72BC-B74F-4047-B914-5102D7731542}" type="presOf" srcId="{43575F5B-BA8A-45F0-BA78-84B00C6C2FBC}" destId="{898133D9-6DD5-4880-BFC8-73CCD30B4737}" srcOrd="0" destOrd="0" presId="urn:microsoft.com/office/officeart/2005/8/layout/vList5"/>
    <dgm:cxn modelId="{9C984E77-361C-4D4B-B0C1-1B945D4CD46D}" srcId="{310824E4-3075-4F85-A41D-99D90FAF0895}" destId="{3B85EE2E-FB9B-4F5A-9E24-755DAD532AD1}" srcOrd="0" destOrd="0" parTransId="{04BECD4A-C9DB-41DD-97CF-20DC11054471}" sibTransId="{81A3FE95-6637-4C86-9049-7D3EC7935B30}"/>
    <dgm:cxn modelId="{0C96D767-2516-4598-8AA9-1EA9516C321C}" type="presOf" srcId="{1A00E831-7C85-4CD8-9886-761CB7967223}" destId="{A0138895-3764-440F-AD3A-D8CE712B1D73}" srcOrd="0" destOrd="1" presId="urn:microsoft.com/office/officeart/2005/8/layout/vList5"/>
    <dgm:cxn modelId="{5C81591A-8DB0-4C6E-848F-14964F93C340}" type="presOf" srcId="{2A97ED7F-E062-45AD-8F9B-CDF30F3FDD74}" destId="{D80E1FA4-E4F5-4D10-ADE6-BCF4C0F1B986}" srcOrd="0" destOrd="0" presId="urn:microsoft.com/office/officeart/2005/8/layout/vList5"/>
    <dgm:cxn modelId="{319FAF9B-3B57-4624-9DA4-91A6C1D97616}" srcId="{870CDB33-DDC0-4261-9E7D-A9BE538FCBB0}" destId="{2A97ED7F-E062-45AD-8F9B-CDF30F3FDD74}" srcOrd="4" destOrd="0" parTransId="{E36C7A6D-219A-4644-A37E-0552117F54AB}" sibTransId="{8ADD61E1-6FE9-420B-A674-FD5DD909A3A4}"/>
    <dgm:cxn modelId="{C19E08C4-CEC7-4C3A-B33F-4CF0B15F211C}" srcId="{870CDB33-DDC0-4261-9E7D-A9BE538FCBB0}" destId="{4E9AFF7E-92FF-4FDC-950E-7B080AEC6AB1}" srcOrd="0" destOrd="0" parTransId="{C8028894-6D20-49F1-805C-8CC3C710DBD6}" sibTransId="{0780E47B-FFC5-47B0-BFC8-512E9B5FC90D}"/>
    <dgm:cxn modelId="{6BE85845-3A46-4EFE-94AD-638FEDA3DE82}" type="presParOf" srcId="{F142F538-D1C4-492C-8101-F6E03BC62BEC}" destId="{55278A98-14AD-4F91-9EDD-AEB6B826E48E}" srcOrd="0" destOrd="0" presId="urn:microsoft.com/office/officeart/2005/8/layout/vList5"/>
    <dgm:cxn modelId="{3D304901-863B-4C33-9E7F-4EA4E5CB8352}" type="presParOf" srcId="{55278A98-14AD-4F91-9EDD-AEB6B826E48E}" destId="{6EB359CA-8FDE-430D-8EC5-F2471987F55E}" srcOrd="0" destOrd="0" presId="urn:microsoft.com/office/officeart/2005/8/layout/vList5"/>
    <dgm:cxn modelId="{0E8F7E90-FD55-42D5-B9E2-E3C13DC73909}" type="presParOf" srcId="{55278A98-14AD-4F91-9EDD-AEB6B826E48E}" destId="{2A5561AC-9CE7-4A51-8F9F-5DC73609178B}" srcOrd="1" destOrd="0" presId="urn:microsoft.com/office/officeart/2005/8/layout/vList5"/>
    <dgm:cxn modelId="{280A8924-693C-4618-BE0B-5A327FB9E6C6}" type="presParOf" srcId="{F142F538-D1C4-492C-8101-F6E03BC62BEC}" destId="{88F4451F-B24E-4A4A-AC81-3E075098EC96}" srcOrd="1" destOrd="0" presId="urn:microsoft.com/office/officeart/2005/8/layout/vList5"/>
    <dgm:cxn modelId="{B6DA83B1-BFF6-46DA-AD12-FAF7572E1605}" type="presParOf" srcId="{F142F538-D1C4-492C-8101-F6E03BC62BEC}" destId="{5619157B-BDD8-4D55-BA18-39BB319D123C}" srcOrd="2" destOrd="0" presId="urn:microsoft.com/office/officeart/2005/8/layout/vList5"/>
    <dgm:cxn modelId="{CBE98104-2DAF-4E54-B5CA-6F4584B0099A}" type="presParOf" srcId="{5619157B-BDD8-4D55-BA18-39BB319D123C}" destId="{27339C6E-E030-4BB5-9231-24A32D466223}" srcOrd="0" destOrd="0" presId="urn:microsoft.com/office/officeart/2005/8/layout/vList5"/>
    <dgm:cxn modelId="{8623ABFB-FB2F-47AE-8910-035AD8D8DC51}" type="presParOf" srcId="{5619157B-BDD8-4D55-BA18-39BB319D123C}" destId="{898133D9-6DD5-4880-BFC8-73CCD30B4737}" srcOrd="1" destOrd="0" presId="urn:microsoft.com/office/officeart/2005/8/layout/vList5"/>
    <dgm:cxn modelId="{4B20D816-9B49-4B32-9346-2B59177C2E2C}" type="presParOf" srcId="{F142F538-D1C4-492C-8101-F6E03BC62BEC}" destId="{C05BE19B-8FA6-4A07-B40E-94C5D4EB825C}" srcOrd="3" destOrd="0" presId="urn:microsoft.com/office/officeart/2005/8/layout/vList5"/>
    <dgm:cxn modelId="{C03D5346-95C4-4F13-8C7D-2E76B5E75FD7}" type="presParOf" srcId="{F142F538-D1C4-492C-8101-F6E03BC62BEC}" destId="{166A798D-CFAB-4434-AB2F-EF0A0875B9EE}" srcOrd="4" destOrd="0" presId="urn:microsoft.com/office/officeart/2005/8/layout/vList5"/>
    <dgm:cxn modelId="{8239345A-0A65-4655-BAD6-616403715DDB}" type="presParOf" srcId="{166A798D-CFAB-4434-AB2F-EF0A0875B9EE}" destId="{82B7CDB7-7F3A-49E6-8D1E-4F216B209865}" srcOrd="0" destOrd="0" presId="urn:microsoft.com/office/officeart/2005/8/layout/vList5"/>
    <dgm:cxn modelId="{C7ED0A78-FF8C-4B71-A6CA-8AC06C8BC309}" type="presParOf" srcId="{166A798D-CFAB-4434-AB2F-EF0A0875B9EE}" destId="{DAEEF382-D58B-4ABB-B969-891FBC3CB3E2}" srcOrd="1" destOrd="0" presId="urn:microsoft.com/office/officeart/2005/8/layout/vList5"/>
    <dgm:cxn modelId="{9B088670-117D-4660-9391-9B8207F95B3E}" type="presParOf" srcId="{F142F538-D1C4-492C-8101-F6E03BC62BEC}" destId="{B635D37F-26E6-40B8-AA4E-AFC69A119173}" srcOrd="5" destOrd="0" presId="urn:microsoft.com/office/officeart/2005/8/layout/vList5"/>
    <dgm:cxn modelId="{79DFFC98-0169-4CE1-BB2D-0FB5115F4542}" type="presParOf" srcId="{F142F538-D1C4-492C-8101-F6E03BC62BEC}" destId="{CF20F12C-F23F-4208-B0BA-552B430D580C}" srcOrd="6" destOrd="0" presId="urn:microsoft.com/office/officeart/2005/8/layout/vList5"/>
    <dgm:cxn modelId="{929CB3B4-E188-4F9B-9D5E-A0E1FFFF652B}" type="presParOf" srcId="{CF20F12C-F23F-4208-B0BA-552B430D580C}" destId="{63D5D15F-6673-44DA-8A22-6BDF238D5A8F}" srcOrd="0" destOrd="0" presId="urn:microsoft.com/office/officeart/2005/8/layout/vList5"/>
    <dgm:cxn modelId="{921F654D-FE17-4E2E-AED3-AFDEEC4DFE9B}" type="presParOf" srcId="{CF20F12C-F23F-4208-B0BA-552B430D580C}" destId="{A0138895-3764-440F-AD3A-D8CE712B1D73}" srcOrd="1" destOrd="0" presId="urn:microsoft.com/office/officeart/2005/8/layout/vList5"/>
    <dgm:cxn modelId="{7DB3877E-8CC2-4A7F-AACF-AAE53305E86A}" type="presParOf" srcId="{F142F538-D1C4-492C-8101-F6E03BC62BEC}" destId="{F095668E-03D1-4ADC-A0E9-E2A99C30EF17}" srcOrd="7" destOrd="0" presId="urn:microsoft.com/office/officeart/2005/8/layout/vList5"/>
    <dgm:cxn modelId="{0ED8B54A-3C28-40CF-8478-C716C2A36E17}" type="presParOf" srcId="{F142F538-D1C4-492C-8101-F6E03BC62BEC}" destId="{A4A9E39B-3452-44E1-A898-7B94ED1C679F}" srcOrd="8" destOrd="0" presId="urn:microsoft.com/office/officeart/2005/8/layout/vList5"/>
    <dgm:cxn modelId="{4DB257CF-6B4A-440D-8759-49238AF2845E}" type="presParOf" srcId="{A4A9E39B-3452-44E1-A898-7B94ED1C679F}" destId="{D80E1FA4-E4F5-4D10-ADE6-BCF4C0F1B986}" srcOrd="0" destOrd="0" presId="urn:microsoft.com/office/officeart/2005/8/layout/vList5"/>
    <dgm:cxn modelId="{8281C825-BE33-4958-847D-2C20B5330C4C}" type="presParOf" srcId="{A4A9E39B-3452-44E1-A898-7B94ED1C679F}" destId="{3C068641-68A7-4C29-A0B5-0451BE64A0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B1309-432A-4576-A15E-868E73E9C1E6}">
      <dsp:nvSpPr>
        <dsp:cNvPr id="0" name=""/>
        <dsp:cNvSpPr/>
      </dsp:nvSpPr>
      <dsp:spPr>
        <a:xfrm>
          <a:off x="1006730" y="2295"/>
          <a:ext cx="6559098" cy="1873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Содержание презентации =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содержание урока</a:t>
          </a:r>
          <a:endParaRPr lang="ru-RU" sz="2800" kern="1200" dirty="0"/>
        </a:p>
      </dsp:txBody>
      <dsp:txXfrm>
        <a:off x="1006730" y="2295"/>
        <a:ext cx="6559098" cy="1873573"/>
      </dsp:txXfrm>
    </dsp:sp>
    <dsp:sp modelId="{F132554D-E3CD-4A88-B31F-74440DE0FD59}">
      <dsp:nvSpPr>
        <dsp:cNvPr id="0" name=""/>
        <dsp:cNvSpPr/>
      </dsp:nvSpPr>
      <dsp:spPr>
        <a:xfrm>
          <a:off x="0" y="2190426"/>
          <a:ext cx="3837015" cy="1873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Цель  урока представлена визуально</a:t>
          </a:r>
          <a:endParaRPr lang="ru-RU" sz="2800" kern="1200" dirty="0"/>
        </a:p>
      </dsp:txBody>
      <dsp:txXfrm>
        <a:off x="0" y="2190426"/>
        <a:ext cx="3837015" cy="1873573"/>
      </dsp:txXfrm>
    </dsp:sp>
    <dsp:sp modelId="{63930BBD-71FA-478F-8057-D520014A2A3B}">
      <dsp:nvSpPr>
        <dsp:cNvPr id="0" name=""/>
        <dsp:cNvSpPr/>
      </dsp:nvSpPr>
      <dsp:spPr>
        <a:xfrm>
          <a:off x="5021326" y="2190426"/>
          <a:ext cx="3551233" cy="1873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Один раз сделай – пользуйся неоднократно</a:t>
          </a:r>
          <a:endParaRPr lang="ru-RU" sz="2800" kern="1200" dirty="0"/>
        </a:p>
      </dsp:txBody>
      <dsp:txXfrm>
        <a:off x="5021326" y="2190426"/>
        <a:ext cx="3551233" cy="1873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F6DC2-5FEC-4B39-A9C0-19B9FD3AB489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Ресурс детского внимания</a:t>
          </a:r>
          <a:endParaRPr lang="ru-RU" sz="2000" kern="1200" dirty="0"/>
        </a:p>
      </dsp:txBody>
      <dsp:txXfrm>
        <a:off x="2416912" y="2539008"/>
        <a:ext cx="1262175" cy="1262175"/>
      </dsp:txXfrm>
    </dsp:sp>
    <dsp:sp modelId="{479DC014-307F-4BB7-BF67-97BF6EBF18F0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C571B6-E000-460A-A25C-77AA93BD0367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Важная информация</a:t>
          </a:r>
          <a:endParaRPr lang="ru-RU" sz="1800" kern="1200" dirty="0"/>
        </a:p>
      </dsp:txBody>
      <dsp:txXfrm>
        <a:off x="199856" y="1103105"/>
        <a:ext cx="1616269" cy="1277122"/>
      </dsp:txXfrm>
    </dsp:sp>
    <dsp:sp modelId="{1C74B45D-4892-4A48-9C60-49C219656DE6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190CED-A696-402E-99DD-3F488CE5B593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Информация «проходного» слайда</a:t>
          </a:r>
          <a:endParaRPr lang="ru-RU" sz="1800" kern="1200" dirty="0"/>
        </a:p>
      </dsp:txBody>
      <dsp:txXfrm>
        <a:off x="2239865" y="41144"/>
        <a:ext cx="1616269" cy="1277122"/>
      </dsp:txXfrm>
    </dsp:sp>
    <dsp:sp modelId="{EBCDC90C-9CDA-4AC6-AEAF-B8F6267B594C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D7850-37BC-456D-9F48-781AC9A5B04F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Важная информация</a:t>
          </a:r>
          <a:endParaRPr lang="ru-RU" sz="1800" kern="1200" dirty="0"/>
        </a:p>
      </dsp:txBody>
      <dsp:txXfrm>
        <a:off x="4279873" y="1103105"/>
        <a:ext cx="1616269" cy="1277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561AC-9CE7-4A51-8F9F-5DC73609178B}">
      <dsp:nvSpPr>
        <dsp:cNvPr id="0" name=""/>
        <dsp:cNvSpPr/>
      </dsp:nvSpPr>
      <dsp:spPr>
        <a:xfrm rot="5400000">
          <a:off x="5548494" y="-2352415"/>
          <a:ext cx="658848" cy="553215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название презентации, автор, контактную информацию автора</a:t>
          </a:r>
          <a:endParaRPr lang="ru-RU" sz="1800" b="1" i="0" kern="1200" dirty="0"/>
        </a:p>
      </dsp:txBody>
      <dsp:txXfrm rot="-5400000">
        <a:off x="3111839" y="116402"/>
        <a:ext cx="5499996" cy="594524"/>
      </dsp:txXfrm>
    </dsp:sp>
    <dsp:sp modelId="{6EB359CA-8FDE-430D-8EC5-F2471987F55E}">
      <dsp:nvSpPr>
        <dsp:cNvPr id="0" name=""/>
        <dsp:cNvSpPr/>
      </dsp:nvSpPr>
      <dsp:spPr>
        <a:xfrm>
          <a:off x="0" y="1883"/>
          <a:ext cx="3111839" cy="8235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Титульный лист</a:t>
          </a:r>
          <a:endParaRPr lang="ru-RU" sz="2400" b="1" i="1" kern="1200" dirty="0"/>
        </a:p>
      </dsp:txBody>
      <dsp:txXfrm>
        <a:off x="40203" y="42086"/>
        <a:ext cx="3031433" cy="743154"/>
      </dsp:txXfrm>
    </dsp:sp>
    <dsp:sp modelId="{898133D9-6DD5-4880-BFC8-73CCD30B4737}">
      <dsp:nvSpPr>
        <dsp:cNvPr id="0" name=""/>
        <dsp:cNvSpPr/>
      </dsp:nvSpPr>
      <dsp:spPr>
        <a:xfrm rot="5400000">
          <a:off x="5548494" y="-1487677"/>
          <a:ext cx="658848" cy="553215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план презентации, основные разделы или вопросы для рассмотрения</a:t>
          </a:r>
          <a:endParaRPr lang="ru-RU" sz="1800" b="1" i="0" kern="1200" dirty="0"/>
        </a:p>
      </dsp:txBody>
      <dsp:txXfrm rot="-5400000">
        <a:off x="3111839" y="981140"/>
        <a:ext cx="5499996" cy="594524"/>
      </dsp:txXfrm>
    </dsp:sp>
    <dsp:sp modelId="{27339C6E-E030-4BB5-9231-24A32D466223}">
      <dsp:nvSpPr>
        <dsp:cNvPr id="0" name=""/>
        <dsp:cNvSpPr/>
      </dsp:nvSpPr>
      <dsp:spPr>
        <a:xfrm>
          <a:off x="0" y="866621"/>
          <a:ext cx="3111839" cy="8235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 Содержание</a:t>
          </a:r>
          <a:endParaRPr lang="ru-RU" sz="2400" b="1" i="1" kern="1200" dirty="0"/>
        </a:p>
      </dsp:txBody>
      <dsp:txXfrm>
        <a:off x="40203" y="906824"/>
        <a:ext cx="3031433" cy="743154"/>
      </dsp:txXfrm>
    </dsp:sp>
    <dsp:sp modelId="{DAEEF382-D58B-4ABB-B969-891FBC3CB3E2}">
      <dsp:nvSpPr>
        <dsp:cNvPr id="0" name=""/>
        <dsp:cNvSpPr/>
      </dsp:nvSpPr>
      <dsp:spPr>
        <a:xfrm rot="5400000">
          <a:off x="5548494" y="-622939"/>
          <a:ext cx="658848" cy="553215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88900" lvl="1" indent="-8890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заголовок раздела </a:t>
          </a:r>
          <a:endParaRPr lang="ru-RU" sz="1800" b="1" i="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i="0" kern="1200" dirty="0" smtClean="0"/>
            <a:t>краткая информация</a:t>
          </a:r>
        </a:p>
      </dsp:txBody>
      <dsp:txXfrm rot="-5400000">
        <a:off x="3111839" y="1845878"/>
        <a:ext cx="5499996" cy="594524"/>
      </dsp:txXfrm>
    </dsp:sp>
    <dsp:sp modelId="{82B7CDB7-7F3A-49E6-8D1E-4F216B209865}">
      <dsp:nvSpPr>
        <dsp:cNvPr id="0" name=""/>
        <dsp:cNvSpPr/>
      </dsp:nvSpPr>
      <dsp:spPr>
        <a:xfrm>
          <a:off x="0" y="1731359"/>
          <a:ext cx="3111839" cy="8235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Основной материал</a:t>
          </a:r>
          <a:endParaRPr lang="ru-RU" sz="2400" b="1" i="1" kern="1200" dirty="0"/>
        </a:p>
      </dsp:txBody>
      <dsp:txXfrm>
        <a:off x="40203" y="1771562"/>
        <a:ext cx="3031433" cy="743154"/>
      </dsp:txXfrm>
    </dsp:sp>
    <dsp:sp modelId="{A0138895-3764-440F-AD3A-D8CE712B1D73}">
      <dsp:nvSpPr>
        <dsp:cNvPr id="0" name=""/>
        <dsp:cNvSpPr/>
      </dsp:nvSpPr>
      <dsp:spPr>
        <a:xfrm rot="5400000">
          <a:off x="5548494" y="241798"/>
          <a:ext cx="658848" cy="553215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763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ясные и лаконичные</a:t>
          </a:r>
          <a:endParaRPr lang="ru-RU" sz="1800" b="1" i="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i="0" kern="1200" dirty="0" smtClean="0"/>
            <a:t>на отдельном слайде</a:t>
          </a:r>
        </a:p>
      </dsp:txBody>
      <dsp:txXfrm rot="-5400000">
        <a:off x="3111839" y="2710615"/>
        <a:ext cx="5499996" cy="594524"/>
      </dsp:txXfrm>
    </dsp:sp>
    <dsp:sp modelId="{63D5D15F-6673-44DA-8A22-6BDF238D5A8F}">
      <dsp:nvSpPr>
        <dsp:cNvPr id="0" name=""/>
        <dsp:cNvSpPr/>
      </dsp:nvSpPr>
      <dsp:spPr>
        <a:xfrm>
          <a:off x="0" y="2596098"/>
          <a:ext cx="3111839" cy="8235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Выводы</a:t>
          </a:r>
          <a:endParaRPr lang="ru-RU" sz="2400" b="1" i="1" kern="1200" dirty="0"/>
        </a:p>
      </dsp:txBody>
      <dsp:txXfrm>
        <a:off x="40203" y="2636301"/>
        <a:ext cx="3031433" cy="743154"/>
      </dsp:txXfrm>
    </dsp:sp>
    <dsp:sp modelId="{3C068641-68A7-4C29-A0B5-0451BE64A0CC}">
      <dsp:nvSpPr>
        <dsp:cNvPr id="0" name=""/>
        <dsp:cNvSpPr/>
      </dsp:nvSpPr>
      <dsp:spPr>
        <a:xfrm rot="5400000">
          <a:off x="5548494" y="1106536"/>
          <a:ext cx="658848" cy="553215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Здесь также может располагаться Ваша контактная информация</a:t>
          </a:r>
          <a:endParaRPr lang="ru-RU" sz="1800" b="1" i="0" kern="1200" dirty="0"/>
        </a:p>
      </dsp:txBody>
      <dsp:txXfrm rot="-5400000">
        <a:off x="3111839" y="3575353"/>
        <a:ext cx="5499996" cy="594524"/>
      </dsp:txXfrm>
    </dsp:sp>
    <dsp:sp modelId="{D80E1FA4-E4F5-4D10-ADE6-BCF4C0F1B986}">
      <dsp:nvSpPr>
        <dsp:cNvPr id="0" name=""/>
        <dsp:cNvSpPr/>
      </dsp:nvSpPr>
      <dsp:spPr>
        <a:xfrm>
          <a:off x="0" y="3460836"/>
          <a:ext cx="3111839" cy="8235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Спасибо за внимание</a:t>
          </a:r>
          <a:endParaRPr lang="ru-RU" sz="2400" b="1" i="1" kern="1200" dirty="0"/>
        </a:p>
      </dsp:txBody>
      <dsp:txXfrm>
        <a:off x="40203" y="3501039"/>
        <a:ext cx="3031433" cy="743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Пустой слайд">
    <p:bg>
      <p:bgPr>
        <a:gradFill flip="none" rotWithShape="1">
          <a:gsLst>
            <a:gs pos="0">
              <a:srgbClr val="FFF6E5"/>
            </a:gs>
            <a:gs pos="47000">
              <a:srgbClr val="F6EDCE"/>
            </a:gs>
            <a:gs pos="100000">
              <a:srgbClr val="CCA97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4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cap="none" dirty="0" smtClean="0"/>
              <a:t>Презентацию разработала                  </a:t>
            </a:r>
            <a:r>
              <a:rPr lang="ru-RU" cap="none" dirty="0" smtClean="0"/>
              <a:t>учитель математики</a:t>
            </a:r>
          </a:p>
          <a:p>
            <a:r>
              <a:rPr lang="ru-RU" cap="none" dirty="0" err="1" smtClean="0"/>
              <a:t>Галимова</a:t>
            </a:r>
            <a:r>
              <a:rPr lang="ru-RU" cap="none" dirty="0" smtClean="0"/>
              <a:t> </a:t>
            </a:r>
            <a:r>
              <a:rPr lang="ru-RU" cap="none" dirty="0" smtClean="0"/>
              <a:t>Р.А.</a:t>
            </a:r>
            <a:endParaRPr lang="ru-RU" cap="none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Как сделать презентацию 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 уроку?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9220" y="6357958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Лениногорск, </a:t>
            </a:r>
            <a:r>
              <a:rPr lang="ru-RU" sz="1400" i="1" dirty="0" smtClean="0">
                <a:solidFill>
                  <a:schemeClr val="bg1"/>
                </a:solidFill>
              </a:rPr>
              <a:t>2014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Что такое плохо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9144000" cy="48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Ошибка № 5: необязательные слайды</a:t>
            </a:r>
            <a:endParaRPr lang="ru-RU" sz="2400" dirty="0">
              <a:solidFill>
                <a:schemeClr val="accent2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 descr="417332_313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586692" y="2357430"/>
            <a:ext cx="3335850" cy="407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190512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Что такое плохо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9144000" cy="48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Ошибка № 6: много текста и большие списки</a:t>
            </a:r>
            <a:endParaRPr lang="ru-RU" sz="2400" dirty="0">
              <a:solidFill>
                <a:schemeClr val="accent2"/>
              </a:solidFill>
              <a:ea typeface="Calibri"/>
              <a:cs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1928802"/>
            <a:ext cx="5838813" cy="42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Что такое плохо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914400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Ошибка № 7: боязнь пустого пространства</a:t>
            </a:r>
            <a:endParaRPr lang="ru-RU" sz="2400" dirty="0">
              <a:solidFill>
                <a:schemeClr val="accent2"/>
              </a:solidFill>
              <a:ea typeface="Calibri"/>
              <a:cs typeface="Times New Roman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gray">
          <a:xfrm>
            <a:off x="428596" y="2681281"/>
            <a:ext cx="4094191" cy="719137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418AEB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4173537" y="2428868"/>
            <a:ext cx="1087437" cy="1006475"/>
            <a:chOff x="3938" y="1968"/>
            <a:chExt cx="430" cy="437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10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4996E3">
                      <a:gamma/>
                      <a:shade val="3019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Text Box 15"/>
            <p:cNvSpPr txBox="1">
              <a:spLocks noChangeArrowheads="1"/>
            </p:cNvSpPr>
            <p:nvPr/>
          </p:nvSpPr>
          <p:spPr bwMode="gray">
            <a:xfrm>
              <a:off x="4070" y="2028"/>
              <a:ext cx="160" cy="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1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71472" y="2886068"/>
            <a:ext cx="3400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FFFF"/>
                </a:solidFill>
              </a:rPr>
              <a:t>Важный элемент дизайна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gray">
          <a:xfrm>
            <a:off x="428596" y="3792531"/>
            <a:ext cx="5114953" cy="720725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9942E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4878387" y="3511543"/>
            <a:ext cx="1098550" cy="1012825"/>
            <a:chOff x="3552" y="3339"/>
            <a:chExt cx="412" cy="392"/>
          </a:xfrm>
        </p:grpSpPr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17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9966FF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" name="Text Box 22"/>
            <p:cNvSpPr txBox="1">
              <a:spLocks noChangeArrowheads="1"/>
            </p:cNvSpPr>
            <p:nvPr/>
          </p:nvSpPr>
          <p:spPr bwMode="gray">
            <a:xfrm>
              <a:off x="3704" y="3360"/>
              <a:ext cx="152" cy="1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2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42844" y="3844923"/>
            <a:ext cx="4591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Прекрасный  инструмент  для расстановки  акцентов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gray">
          <a:xfrm>
            <a:off x="428596" y="4916481"/>
            <a:ext cx="5821391" cy="719137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33AD8A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5535612" y="4654543"/>
            <a:ext cx="1103312" cy="1019175"/>
            <a:chOff x="2016" y="1920"/>
            <a:chExt cx="1680" cy="1680"/>
          </a:xfrm>
        </p:grpSpPr>
        <p:sp>
          <p:nvSpPr>
            <p:cNvPr id="22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33CCCC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" name="Text Box 28"/>
          <p:cNvSpPr txBox="1">
            <a:spLocks noChangeArrowheads="1"/>
          </p:cNvSpPr>
          <p:nvPr/>
        </p:nvSpPr>
        <p:spPr bwMode="gray">
          <a:xfrm>
            <a:off x="5988049" y="4721218"/>
            <a:ext cx="40427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3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785786" y="4987931"/>
            <a:ext cx="4557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Усиливает информационные элементы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auto">
          <a:xfrm>
            <a:off x="6143636" y="2487601"/>
            <a:ext cx="2614642" cy="869961"/>
          </a:xfrm>
          <a:prstGeom prst="wedgeRoundRectCallout">
            <a:avLst>
              <a:gd name="adj1" fmla="val -49408"/>
              <a:gd name="adj2" fmla="val 84699"/>
              <a:gd name="adj3" fmla="val 16667"/>
            </a:avLst>
          </a:prstGeom>
          <a:noFill/>
          <a:ln w="28575"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Пустое пространство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Что такое хорошо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67165"/>
            <a:ext cx="9144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Структура презентации в целом</a:t>
            </a:r>
            <a:endParaRPr lang="ru-RU" sz="2400" dirty="0">
              <a:solidFill>
                <a:schemeClr val="accent4"/>
              </a:solidFill>
              <a:ea typeface="Calibri"/>
              <a:cs typeface="Times New Roman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2000240"/>
          <a:ext cx="864399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Что такое хорошо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67165"/>
            <a:ext cx="914400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Один слайд – один тезис</a:t>
            </a:r>
            <a:endParaRPr lang="ru-RU" sz="2400" dirty="0">
              <a:solidFill>
                <a:schemeClr val="accent4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2071678"/>
            <a:ext cx="52920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Что такое хорошо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67165"/>
            <a:ext cx="9144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Темный фон</a:t>
            </a:r>
            <a:endParaRPr lang="ru-RU" sz="2400" dirty="0">
              <a:solidFill>
                <a:schemeClr val="accent4"/>
              </a:solidFill>
              <a:ea typeface="Calibri"/>
              <a:cs typeface="Times New Roman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2143115"/>
            <a:ext cx="5811832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3108" y="3026631"/>
            <a:ext cx="2348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Название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презентации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3512" y="5274246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Автор презентации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Что такое хорошо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67165"/>
            <a:ext cx="9144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Осмысленная анимация</a:t>
            </a:r>
            <a:endParaRPr lang="ru-RU" sz="2400" dirty="0">
              <a:solidFill>
                <a:schemeClr val="accent4"/>
              </a:solidFill>
              <a:ea typeface="Calibri"/>
              <a:cs typeface="Times New Roman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1790" y="2143116"/>
            <a:ext cx="531341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3F7FD"/>
            </a:gs>
            <a:gs pos="65000">
              <a:srgbClr val="20537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72983" y="2643182"/>
            <a:ext cx="21980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Как?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6206" y="1714488"/>
            <a:ext cx="584615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76200" dir="5400000" sx="99000" sy="99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Зачем?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76200" dir="5400000" sx="99000" sy="99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-0.08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Правила хорошего тона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1928802"/>
            <a:ext cx="8712000" cy="4090865"/>
            <a:chOff x="151161" y="2010107"/>
            <a:chExt cx="9145239" cy="404909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51161" y="2010107"/>
              <a:ext cx="9145239" cy="477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400" b="1" dirty="0" smtClean="0">
                  <a:solidFill>
                    <a:schemeClr val="accent2"/>
                  </a:solidFill>
                  <a:latin typeface="+mj-lt"/>
                  <a:ea typeface="Calibri"/>
                  <a:cs typeface="Times New Roman"/>
                </a:rPr>
                <a:t>Не забывайте об иллюстрациях!</a:t>
              </a:r>
              <a:endParaRPr lang="ru-RU" sz="2400" b="1" dirty="0">
                <a:solidFill>
                  <a:schemeClr val="accent2"/>
                </a:solidFill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52400" y="2724487"/>
              <a:ext cx="9144000" cy="477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400" b="1" dirty="0" smtClean="0">
                  <a:solidFill>
                    <a:schemeClr val="accent2"/>
                  </a:solidFill>
                  <a:latin typeface="+mj-lt"/>
                  <a:ea typeface="Calibri"/>
                  <a:cs typeface="Times New Roman"/>
                </a:rPr>
                <a:t>«Воздух» работает!</a:t>
              </a:r>
              <a:endParaRPr lang="ru-RU" sz="2400" b="1" dirty="0">
                <a:solidFill>
                  <a:schemeClr val="accent2"/>
                </a:solidFill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2400" y="3438867"/>
              <a:ext cx="9144000" cy="477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400" b="1" dirty="0" smtClean="0">
                  <a:solidFill>
                    <a:schemeClr val="accent2"/>
                  </a:solidFill>
                  <a:latin typeface="+mj-lt"/>
                  <a:ea typeface="Calibri"/>
                  <a:cs typeface="Times New Roman"/>
                </a:rPr>
                <a:t>Используйте контрастные элементы!</a:t>
              </a:r>
              <a:endParaRPr lang="ru-RU" sz="2400" b="1" dirty="0">
                <a:solidFill>
                  <a:schemeClr val="accent2"/>
                </a:solidFill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2400" y="4153247"/>
              <a:ext cx="9144000" cy="477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400" b="1" dirty="0" smtClean="0">
                  <a:solidFill>
                    <a:schemeClr val="accent2"/>
                  </a:solidFill>
                  <a:latin typeface="+mj-lt"/>
                  <a:ea typeface="Calibri"/>
                  <a:cs typeface="Times New Roman"/>
                </a:rPr>
                <a:t>Единообразное должно быть единообразным!</a:t>
              </a:r>
              <a:endParaRPr lang="ru-RU" sz="2400" b="1" dirty="0">
                <a:solidFill>
                  <a:schemeClr val="accent2"/>
                </a:solidFill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2400" y="4867627"/>
              <a:ext cx="9144000" cy="477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400" b="1" dirty="0" smtClean="0">
                  <a:solidFill>
                    <a:schemeClr val="accent2"/>
                  </a:solidFill>
                  <a:latin typeface="+mj-lt"/>
                  <a:ea typeface="Calibri"/>
                  <a:cs typeface="Times New Roman"/>
                </a:rPr>
                <a:t>Связывайте связанное!</a:t>
              </a:r>
              <a:endParaRPr lang="ru-RU" sz="2400" b="1" dirty="0">
                <a:solidFill>
                  <a:schemeClr val="accent2"/>
                </a:solidFill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2400" y="5582007"/>
              <a:ext cx="9144000" cy="477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400" b="1" dirty="0" smtClean="0">
                  <a:solidFill>
                    <a:schemeClr val="accent2"/>
                  </a:solidFill>
                  <a:latin typeface="+mj-lt"/>
                  <a:ea typeface="Calibri"/>
                  <a:cs typeface="Times New Roman"/>
                </a:rPr>
                <a:t>Выравнивание</a:t>
              </a:r>
              <a:endParaRPr lang="ru-RU" sz="2400" b="1" dirty="0">
                <a:solidFill>
                  <a:schemeClr val="accent2"/>
                </a:solidFill>
                <a:latin typeface="+mj-lt"/>
                <a:ea typeface="Calibri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Уважайте авторов!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253087"/>
            <a:ext cx="885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Приводите ссылку на автора и источник;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44" y="3786190"/>
            <a:ext cx="8858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риучайте детей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уважать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результаты чужого интеллектуального труда.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857364"/>
            <a:ext cx="5628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всегда, </a:t>
            </a:r>
            <a:r>
              <a:rPr lang="ru-RU" sz="3600" b="1" dirty="0" smtClean="0">
                <a:solidFill>
                  <a:schemeClr val="accent2"/>
                </a:solidFill>
              </a:rPr>
              <a:t>всегда, </a:t>
            </a:r>
            <a:r>
              <a:rPr lang="ru-RU" sz="4400" b="1" dirty="0" smtClean="0">
                <a:solidFill>
                  <a:schemeClr val="accent2"/>
                </a:solidFill>
              </a:rPr>
              <a:t>всегда!</a:t>
            </a:r>
            <a:endParaRPr lang="ru-RU" sz="44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535782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</a:rPr>
              <a:t>всегда</a:t>
            </a:r>
            <a:r>
              <a:rPr lang="ru-RU" sz="2800" b="1" dirty="0" smtClean="0">
                <a:solidFill>
                  <a:schemeClr val="accent2"/>
                </a:solidFill>
              </a:rPr>
              <a:t>, </a:t>
            </a:r>
            <a:r>
              <a:rPr lang="ru-RU" sz="3600" b="1" dirty="0" smtClean="0">
                <a:solidFill>
                  <a:schemeClr val="accent2"/>
                </a:solidFill>
              </a:rPr>
              <a:t>всегда, </a:t>
            </a:r>
            <a:r>
              <a:rPr lang="ru-RU" sz="2800" b="1" dirty="0" smtClean="0">
                <a:solidFill>
                  <a:schemeClr val="accent2"/>
                </a:solidFill>
              </a:rPr>
              <a:t>всегда!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3F7FD"/>
            </a:gs>
            <a:gs pos="65000">
              <a:srgbClr val="20537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72983" y="2643182"/>
            <a:ext cx="21980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Как?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6206" y="1714488"/>
            <a:ext cx="584615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76200" dir="5400000" sx="99000" sy="99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Зачем?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76200" dir="5400000" sx="99000" sy="99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-0.08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952579"/>
            <a:ext cx="77153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Островский Л.С., Усенков Д.Ю. Как сделать презентацию к уроку? </a:t>
            </a:r>
            <a:r>
              <a:rPr lang="en-US" sz="2000" dirty="0" smtClean="0"/>
              <a:t>/</a:t>
            </a:r>
            <a:r>
              <a:rPr lang="ru-RU" sz="2000" dirty="0" smtClean="0"/>
              <a:t>Фестиваль педагогических идей «Открытый урок» – «Первое сентября», 2011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Робин Вильямс. Дизайн для </a:t>
            </a:r>
            <a:r>
              <a:rPr lang="ru-RU" sz="2000" dirty="0" err="1" smtClean="0"/>
              <a:t>недизайнеров</a:t>
            </a:r>
            <a:r>
              <a:rPr lang="ru-RU" sz="2000" dirty="0" smtClean="0"/>
              <a:t>. М.: Символ, 2008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 smtClean="0"/>
              <a:t>Гарр</a:t>
            </a:r>
            <a:r>
              <a:rPr lang="ru-RU" sz="2000" dirty="0" smtClean="0"/>
              <a:t> </a:t>
            </a:r>
            <a:r>
              <a:rPr lang="ru-RU" sz="2000" dirty="0" err="1" smtClean="0"/>
              <a:t>Рейнольдс</a:t>
            </a:r>
            <a:r>
              <a:rPr lang="ru-RU" sz="2000" dirty="0" smtClean="0"/>
              <a:t>. Презентация в стиле дзен. М.: Вильямс, 2009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Визуализация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64305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«Лучше  один  раз  увидеть»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857496"/>
            <a:ext cx="39909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2500306"/>
            <a:ext cx="7410450" cy="355282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«Опорный конспект»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785926"/>
          <a:ext cx="8572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17331"/>
            <a:ext cx="514353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 такое «плохо» применительно  </a:t>
            </a:r>
          </a:p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презентациям? </a:t>
            </a:r>
            <a:endParaRPr lang="ru-RU" sz="40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j007871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86578" y="2285992"/>
            <a:ext cx="1628775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Что такое плохо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9144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Ошибка № 1: </a:t>
            </a:r>
            <a:r>
              <a:rPr lang="ru-RU" sz="2400" b="1" i="1" dirty="0" err="1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слайдоменты</a:t>
            </a:r>
            <a:endParaRPr lang="ru-RU" sz="2400" dirty="0">
              <a:solidFill>
                <a:schemeClr val="accent2"/>
              </a:solidFill>
              <a:ea typeface="Calibri"/>
              <a:cs typeface="Times New Roman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13966" y="3190193"/>
            <a:ext cx="8544314" cy="3024889"/>
            <a:chOff x="313966" y="2143116"/>
            <a:chExt cx="8544314" cy="3024889"/>
          </a:xfrm>
        </p:grpSpPr>
        <p:pic>
          <p:nvPicPr>
            <p:cNvPr id="1027" name="Picture 3"/>
            <p:cNvPicPr>
              <a:picLocks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13966" y="2143116"/>
              <a:ext cx="4032000" cy="30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826280" y="2143116"/>
              <a:ext cx="4032000" cy="3024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TextBox 11"/>
          <p:cNvSpPr txBox="1"/>
          <p:nvPr/>
        </p:nvSpPr>
        <p:spPr>
          <a:xfrm>
            <a:off x="500034" y="2214554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Гибрид слайда и текстового документа</a:t>
            </a:r>
            <a:endParaRPr lang="ru-RU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8596" y="4429132"/>
            <a:ext cx="8286808" cy="107157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48" y="2928934"/>
            <a:ext cx="7786742" cy="107157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62" y="1428736"/>
            <a:ext cx="7286676" cy="107157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Что такое плохо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9144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Ошибка № 2: бессмысленные «украшательства»</a:t>
            </a:r>
            <a:endParaRPr lang="ru-RU" sz="2400" dirty="0">
              <a:solidFill>
                <a:schemeClr val="accent2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911935"/>
            <a:ext cx="9144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Ошибка № 2.1: бессмысленный фон</a:t>
            </a:r>
            <a:endParaRPr lang="ru-RU" sz="2400" dirty="0">
              <a:solidFill>
                <a:schemeClr val="accent2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374936"/>
            <a:ext cx="9143999" cy="48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Ошибка № 2.2: бессмысленная анимация</a:t>
            </a:r>
            <a:endParaRPr lang="ru-RU" sz="2400" dirty="0">
              <a:solidFill>
                <a:schemeClr val="accent2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3463" y="2000240"/>
            <a:ext cx="6473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190500" dir="15000000" sx="101000" sy="101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бессмысленные «украшательства»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190500" dir="15000000" sx="101000" sy="101000" kx="-1800000" algn="bl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29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Пестрый, яркий фон мешает восприятию информации.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57760"/>
            <a:ext cx="915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Используйте только тогда, когда это действительно необходимо. Лишняя анимация отвлекает.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Что такое плохо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9144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Ошибка № 3: отсутствие единообразия и жесткого макета</a:t>
            </a:r>
            <a:endParaRPr lang="ru-RU" sz="2400" dirty="0">
              <a:solidFill>
                <a:schemeClr val="accent2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1857364"/>
            <a:ext cx="6107145" cy="450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1857364"/>
            <a:ext cx="6105600" cy="450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0166" y="1857364"/>
            <a:ext cx="6107145" cy="450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00166" y="1857364"/>
            <a:ext cx="6107145" cy="450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00166" y="1857364"/>
            <a:ext cx="6107145" cy="450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Что такое плохо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9144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Ошибка № 4: информационная избыточность слайдов</a:t>
            </a:r>
            <a:endParaRPr lang="ru-RU" sz="2400" dirty="0">
              <a:solidFill>
                <a:schemeClr val="accent2"/>
              </a:solidFill>
              <a:ea typeface="Calibri"/>
              <a:cs typeface="Times New Roman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0562" y="2357430"/>
            <a:ext cx="8812234" cy="3240000"/>
            <a:chOff x="180562" y="2000240"/>
            <a:chExt cx="8812234" cy="3240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643438" y="2000240"/>
              <a:ext cx="4349358" cy="32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80562" y="2000240"/>
              <a:ext cx="4320000" cy="32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563</TotalTime>
  <Words>379</Words>
  <Application>Microsoft Office PowerPoint</Application>
  <PresentationFormat>Экран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Как сделать презентацию  к уроку?</vt:lpstr>
      <vt:lpstr>Презентация PowerPoint</vt:lpstr>
      <vt:lpstr>Визуализация</vt:lpstr>
      <vt:lpstr>«Опорный конспект»</vt:lpstr>
      <vt:lpstr>Презентация PowerPoint</vt:lpstr>
      <vt:lpstr>Что такое плохо</vt:lpstr>
      <vt:lpstr>Что такое плохо</vt:lpstr>
      <vt:lpstr>Что такое плохо</vt:lpstr>
      <vt:lpstr>Что такое плохо</vt:lpstr>
      <vt:lpstr>Что такое плохо</vt:lpstr>
      <vt:lpstr>Что такое плохо</vt:lpstr>
      <vt:lpstr>Что такое плохо</vt:lpstr>
      <vt:lpstr>Что такое хорошо</vt:lpstr>
      <vt:lpstr>Что такое хорошо</vt:lpstr>
      <vt:lpstr>Что такое хорошо</vt:lpstr>
      <vt:lpstr>Что такое хорошо</vt:lpstr>
      <vt:lpstr>Презентация PowerPoint</vt:lpstr>
      <vt:lpstr>Правила хорошего тона</vt:lpstr>
      <vt:lpstr>Уважайте авторов!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сделать презентацию к уроку</dc:title>
  <dc:subject>Законы и ошибки создания презентаций</dc:subject>
  <dc:creator>Галимова Р.А.</dc:creator>
  <cp:lastModifiedBy>дом</cp:lastModifiedBy>
  <cp:revision>64</cp:revision>
  <dcterms:modified xsi:type="dcterms:W3CDTF">2015-10-11T15:38:55Z</dcterms:modified>
</cp:coreProperties>
</file>