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4AAC-F238-41DD-A54E-44E365755C5F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BC9B-DC27-40A7-A261-D3C36976EF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UeVVRxR5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6161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987824" y="1052736"/>
            <a:ext cx="61561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50 лет школе в воспоминаниях.</a:t>
            </a:r>
          </a:p>
          <a:p>
            <a:r>
              <a:rPr lang="ru-RU" sz="2000" i="1" dirty="0" smtClean="0"/>
              <a:t>                                                      (МБОУ Советская СШ)</a:t>
            </a:r>
            <a:endParaRPr lang="ru-RU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2708920"/>
            <a:ext cx="496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https://www.youtube.com/watch?v=fcUeVVRxR5c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Geografia</dc:creator>
  <cp:lastModifiedBy>Geografia</cp:lastModifiedBy>
  <cp:revision>3</cp:revision>
  <dcterms:created xsi:type="dcterms:W3CDTF">2015-11-10T08:40:19Z</dcterms:created>
  <dcterms:modified xsi:type="dcterms:W3CDTF">2015-11-10T08:57:43Z</dcterms:modified>
</cp:coreProperties>
</file>