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3E8-D37E-49E4-A6AA-2893C2EE4EE5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35D0-6921-4C50-A384-0C8432F44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7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3E8-D37E-49E4-A6AA-2893C2EE4EE5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35D0-6921-4C50-A384-0C8432F44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40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3E8-D37E-49E4-A6AA-2893C2EE4EE5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35D0-6921-4C50-A384-0C8432F44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27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3E8-D37E-49E4-A6AA-2893C2EE4EE5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35D0-6921-4C50-A384-0C8432F44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67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3E8-D37E-49E4-A6AA-2893C2EE4EE5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35D0-6921-4C50-A384-0C8432F44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16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3E8-D37E-49E4-A6AA-2893C2EE4EE5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35D0-6921-4C50-A384-0C8432F44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680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3E8-D37E-49E4-A6AA-2893C2EE4EE5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35D0-6921-4C50-A384-0C8432F44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90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3E8-D37E-49E4-A6AA-2893C2EE4EE5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35D0-6921-4C50-A384-0C8432F44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188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3E8-D37E-49E4-A6AA-2893C2EE4EE5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35D0-6921-4C50-A384-0C8432F44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282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3E8-D37E-49E4-A6AA-2893C2EE4EE5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35D0-6921-4C50-A384-0C8432F44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70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3E8-D37E-49E4-A6AA-2893C2EE4EE5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35D0-6921-4C50-A384-0C8432F44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15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EA3E8-D37E-49E4-A6AA-2893C2EE4EE5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335D0-6921-4C50-A384-0C8432F44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17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345" y="433366"/>
            <a:ext cx="11704094" cy="1231662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Этапы осуществления работы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Технологический (тематический план; конспекты занятий; разработка дидактических игр; перспективное планирование; сотрудничество с родителями) 3. Практический ( создание предметно- развивающей среды; занятия, игры; праздники; выставки; экскурсии)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11" y="2324023"/>
            <a:ext cx="5436528" cy="40767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71" y="1937982"/>
            <a:ext cx="3485297" cy="464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85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120" y="788204"/>
            <a:ext cx="11485728" cy="3988511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Предварительные результаты проделанной работы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1.Дети знают название Республики и города, в котором живут, понимают смысл символики. Имеют представление о многонациональном составе Татарстана. </a:t>
            </a:r>
            <a:br>
              <a:rPr lang="ru-RU" sz="2400" b="1" dirty="0" smtClean="0"/>
            </a:br>
            <a:r>
              <a:rPr lang="ru-RU" sz="2400" b="1" dirty="0" smtClean="0"/>
              <a:t>2. Дети знают особенности русского и татарского национального костюма, различают элементы национального узора. </a:t>
            </a:r>
            <a:br>
              <a:rPr lang="ru-RU" sz="2400" b="1" dirty="0" smtClean="0"/>
            </a:br>
            <a:r>
              <a:rPr lang="ru-RU" sz="2400" b="1" dirty="0" smtClean="0"/>
              <a:t>3. Бережно относятся к предметам быта, произведениям народного творчества. </a:t>
            </a:r>
            <a:br>
              <a:rPr lang="ru-RU" sz="2400" b="1" dirty="0" smtClean="0"/>
            </a:br>
            <a:r>
              <a:rPr lang="ru-RU" sz="2400" b="1" dirty="0" smtClean="0"/>
              <a:t>4. У детей повысился интерес к устному народному творчеству, они используют в своей речи пословицы, поговорки, в сюжетно-ролевых играх – </a:t>
            </a:r>
            <a:r>
              <a:rPr lang="ru-RU" sz="2400" b="1" dirty="0" err="1" smtClean="0"/>
              <a:t>потешки</a:t>
            </a:r>
            <a:r>
              <a:rPr lang="ru-RU" sz="2400" b="1" dirty="0" smtClean="0"/>
              <a:t>, самостоятельно организовывают народные игры – забавы с помощью считалок.</a:t>
            </a:r>
            <a:br>
              <a:rPr lang="ru-RU" sz="2400" b="1" dirty="0" smtClean="0"/>
            </a:br>
            <a:r>
              <a:rPr lang="ru-RU" sz="2400" b="1" dirty="0" smtClean="0"/>
              <a:t>5. У родителей также замечен повышенный интерес к использованию народной педагогики. С удовольствием разучивают с детьми и подбирают пословицы и поговорки, объясняют детям их смысл. </a:t>
            </a:r>
            <a:br>
              <a:rPr lang="ru-RU" sz="2400" b="1" dirty="0" smtClean="0"/>
            </a:br>
            <a:r>
              <a:rPr lang="ru-RU" sz="2400" b="1" dirty="0" smtClean="0"/>
              <a:t>6. Дети осмысленно и активно участвуют в русских и татарских народных праздниках (знают название праздника, поют песни, исполняют частушки, читают стихи).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1842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8824" y="566678"/>
            <a:ext cx="109955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Дошкольный возраст – благодатная почва для приобщения к национальной культуре</a:t>
            </a:r>
          </a:p>
          <a:p>
            <a:r>
              <a:rPr lang="ru-RU" sz="2800" b="1" dirty="0" smtClean="0"/>
              <a:t>Использование в работе с дошкольниками различных видов народного искусства оживляет педагогический процесс. Необходимость национального воспитания детей вытекает из многонациональной сущности республики Татарстан. Национальное воспитание обязательно должно сочетаться с воспитанием у детей чувства национальной гордости, а также гордости от сознания своей принадлежности к той или иной национальности.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650450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Широкоэкранный</PresentationFormat>
  <Paragraphs>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Этапы осуществления работы Технологический (тематический план; конспекты занятий; разработка дидактических игр; перспективное планирование; сотрудничество с родителями) 3. Практический ( создание предметно- развивающей среды; занятия, игры; праздники; выставки; экскурсии)</vt:lpstr>
      <vt:lpstr>Предварительные результаты проделанной работы 1.Дети знают название Республики и города, в котором живут, понимают смысл символики. Имеют представление о многонациональном составе Татарстана.  2. Дети знают особенности русского и татарского национального костюма, различают элементы национального узора.  3. Бережно относятся к предметам быта, произведениям народного творчества.  4. У детей повысился интерес к устному народному творчеству, они используют в своей речи пословицы, поговорки, в сюжетно-ролевых играх – потешки, самостоятельно организовывают народные игры – забавы с помощью считалок. 5. У родителей также замечен повышенный интерес к использованию народной педагогики. С удовольствием разучивают с детьми и подбирают пословицы и поговорки, объясняют детям их смысл.  6. Дети осмысленно и активно участвуют в русских и татарских народных праздниках (знают название праздника, поют песни, исполняют частушки, читают стихи).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Этапы осуществления работы Технологический (тематический план; конспекты занятий; разработка дидактических игр; перспективное планирование; сотрудничество с родителями) 3. Практический ( создание предметно- развивающей среды; занятия, игры; праздники; выставки; экскурсии)</dc:title>
  <dc:creator>Reanimator</dc:creator>
  <cp:lastModifiedBy>Reanimator</cp:lastModifiedBy>
  <cp:revision>1</cp:revision>
  <dcterms:created xsi:type="dcterms:W3CDTF">2015-11-01T17:57:30Z</dcterms:created>
  <dcterms:modified xsi:type="dcterms:W3CDTF">2015-11-01T17:57:42Z</dcterms:modified>
</cp:coreProperties>
</file>