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8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632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3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22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6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6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3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4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3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1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2491-489D-4188-A805-A0653C50EE19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FDD11-0C82-4970-B2C9-3E61A13E8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4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028" y="350564"/>
            <a:ext cx="11089944" cy="138270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Использование фольклора (сказок, песен, частушек, пословиц, поговорок и т.п.).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русском и татарском фольклоре чудесным образом сочетаются слово и музыкальный ритм. В устном народном творчестве как нигде отразились черты национального характера, присущие ему нравственные ценности — представления о добре, красоте, правде, верности и т.п.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1" t="-11269" r="5851" b="11269"/>
          <a:stretch/>
        </p:blipFill>
        <p:spPr>
          <a:xfrm>
            <a:off x="4096318" y="3658205"/>
            <a:ext cx="4198393" cy="3148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8" y="1993846"/>
            <a:ext cx="4467367" cy="335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-10795" r="-900" b="10795"/>
          <a:stretch/>
        </p:blipFill>
        <p:spPr>
          <a:xfrm>
            <a:off x="6883021" y="1211597"/>
            <a:ext cx="4757951" cy="35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1" y="528899"/>
            <a:ext cx="11727977" cy="158650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Использование народных подвижных игр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Игра представляет собой социальное явление, исторически сложившееся средство воспитания. В народных играх много юмора, шуток, соревновательного задора, движения точны и образны, часто сопровождаются неожиданными считалками, жеребьёвками, которые дают возможность быстро организовать игроков.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6" y="2538483"/>
            <a:ext cx="5177052" cy="3882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38483"/>
            <a:ext cx="5136108" cy="38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9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584" y="515251"/>
            <a:ext cx="11485729" cy="1190719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Знакомство с декоративно-прикладным искусством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Народ проявлял свои творческие устремления и способности лишь в создании предметов, необходимых в труде и быту. Но народные мастера не копировали природу буквально.  Реальность, окрашенная фантазией, порождала самобытные образы. Так рождались сказочно прекрасные росписи на прялках и посуде; узоры в кружеве и вышивке; причудливые игрушки.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2349121"/>
            <a:ext cx="5154304" cy="3865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45" y="1910687"/>
            <a:ext cx="3545290" cy="472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96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Использование фольклора (сказок, песен, частушек, пословиц, поговорок и т.п.). В русском и татарском фольклоре чудесным образом сочетаются слово и музыкальный ритм. В устном народном творчестве как нигде отразились черты национального характера, присущие ему нравственные ценности — представления о добре, красоте, правде, верности и т.п.</vt:lpstr>
      <vt:lpstr>Использование народных подвижных игр Игра представляет собой социальное явление, исторически сложившееся средство воспитания. В народных играх много юмора, шуток, соревновательного задора, движения точны и образны, часто сопровождаются неожиданными считалками, жеребьёвками, которые дают возможность быстро организовать игроков.</vt:lpstr>
      <vt:lpstr>Знакомство с декоративно-прикладным искусством Народ проявлял свои творческие устремления и способности лишь в создании предметов, необходимых в труде и быту. Но народные мастера не копировали природу буквально.  Реальность, окрашенная фантазией, порождала самобытные образы. Так рождались сказочно прекрасные росписи на прялках и посуде; узоры в кружеве и вышивке; причудливые игрушки.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фольклора (сказок, песен, частушек, пословиц, поговорок и т.п.). В русском и татарском фольклоре чудесным образом сочетаются слово и музыкальный ритм. В устном народном творчестве как нигде отразились черты национального характера, присущие ему нравственные ценности — представления о добре, красоте, правде, верности и т.п.</dc:title>
  <dc:creator>Reanimator</dc:creator>
  <cp:lastModifiedBy>Reanimator</cp:lastModifiedBy>
  <cp:revision>1</cp:revision>
  <dcterms:created xsi:type="dcterms:W3CDTF">2015-11-01T17:56:49Z</dcterms:created>
  <dcterms:modified xsi:type="dcterms:W3CDTF">2015-11-01T17:57:06Z</dcterms:modified>
</cp:coreProperties>
</file>