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4FA9-3A2B-4589-B919-F790ACBA60A8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FC2C4-BAD9-49A7-9876-003A7035D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193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4FA9-3A2B-4589-B919-F790ACBA60A8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FC2C4-BAD9-49A7-9876-003A7035D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447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4FA9-3A2B-4589-B919-F790ACBA60A8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FC2C4-BAD9-49A7-9876-003A7035D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505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4FA9-3A2B-4589-B919-F790ACBA60A8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FC2C4-BAD9-49A7-9876-003A7035D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005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4FA9-3A2B-4589-B919-F790ACBA60A8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FC2C4-BAD9-49A7-9876-003A7035D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128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4FA9-3A2B-4589-B919-F790ACBA60A8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FC2C4-BAD9-49A7-9876-003A7035D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05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4FA9-3A2B-4589-B919-F790ACBA60A8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FC2C4-BAD9-49A7-9876-003A7035D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84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4FA9-3A2B-4589-B919-F790ACBA60A8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FC2C4-BAD9-49A7-9876-003A7035D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97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4FA9-3A2B-4589-B919-F790ACBA60A8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FC2C4-BAD9-49A7-9876-003A7035D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911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4FA9-3A2B-4589-B919-F790ACBA60A8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FC2C4-BAD9-49A7-9876-003A7035D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595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4FA9-3A2B-4589-B919-F790ACBA60A8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FC2C4-BAD9-49A7-9876-003A7035D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199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64FA9-3A2B-4589-B919-F790ACBA60A8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FC2C4-BAD9-49A7-9876-003A7035D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79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669" y="597136"/>
            <a:ext cx="11294661" cy="1190721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Знакомство с историей родного края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Старший дошкольник уже многое может понять, поэтому первые занятия посвящаются знакомству с историей родного края, его достопримечательностями.</a:t>
            </a:r>
            <a:endParaRPr lang="ru-RU" sz="32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16" y="2113068"/>
            <a:ext cx="3314790" cy="44197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822" y="1885725"/>
            <a:ext cx="3485297" cy="464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10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288" y="433365"/>
            <a:ext cx="11622207" cy="1190720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Создание атмосферы национального быта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Окружающие предметы оказывают большое влияние на формирование душевных качеств ребенка — развивают любознательность, воспитывают чувство прекрасного.  Мы решили, что ребят должны окружать предметы, характерные для русского и татарского народного быта. Это позволит детям ощутить себя частью великого народа.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58" y="2057450"/>
            <a:ext cx="5481786" cy="41113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924" y="2057450"/>
            <a:ext cx="5481787" cy="411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79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" t="-10547" r="-586" b="10547"/>
          <a:stretch/>
        </p:blipFill>
        <p:spPr>
          <a:xfrm>
            <a:off x="404740" y="1346331"/>
            <a:ext cx="5553783" cy="41653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263" y="3298706"/>
            <a:ext cx="4332598" cy="32494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9" t="-12371" r="309" b="12371"/>
          <a:stretch/>
        </p:blipFill>
        <p:spPr>
          <a:xfrm>
            <a:off x="6363263" y="-124787"/>
            <a:ext cx="4281898" cy="321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164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Широкоэкранный</PresentationFormat>
  <Paragraphs>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Знакомство с историей родного края Старший дошкольник уже многое может понять, поэтому первые занятия посвящаются знакомству с историей родного края, его достопримечательностями.</vt:lpstr>
      <vt:lpstr>Создание атмосферы национального быта Окружающие предметы оказывают большое влияние на формирование душевных качеств ребенка — развивают любознательность, воспитывают чувство прекрасного.  Мы решили, что ребят должны окружать предметы, характерные для русского и татарского народного быта. Это позволит детям ощутить себя частью великого народа.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с историей родного края Старший дошкольник уже многое может понять, поэтому первые занятия посвящаются знакомству с историей родного края, его достопримечательностями.</dc:title>
  <dc:creator>Reanimator</dc:creator>
  <cp:lastModifiedBy>Reanimator</cp:lastModifiedBy>
  <cp:revision>1</cp:revision>
  <dcterms:created xsi:type="dcterms:W3CDTF">2015-11-01T17:56:07Z</dcterms:created>
  <dcterms:modified xsi:type="dcterms:W3CDTF">2015-11-01T17:56:28Z</dcterms:modified>
</cp:coreProperties>
</file>