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0DF5-85AB-4CF1-9431-2A47C8E868D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1A71-1A3B-4C23-990A-39DB38086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7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0DF5-85AB-4CF1-9431-2A47C8E868D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1A71-1A3B-4C23-990A-39DB38086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2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0DF5-85AB-4CF1-9431-2A47C8E868D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1A71-1A3B-4C23-990A-39DB38086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0DF5-85AB-4CF1-9431-2A47C8E868D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1A71-1A3B-4C23-990A-39DB38086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2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0DF5-85AB-4CF1-9431-2A47C8E868D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1A71-1A3B-4C23-990A-39DB38086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5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0DF5-85AB-4CF1-9431-2A47C8E868D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1A71-1A3B-4C23-990A-39DB38086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4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0DF5-85AB-4CF1-9431-2A47C8E868D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1A71-1A3B-4C23-990A-39DB38086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8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0DF5-85AB-4CF1-9431-2A47C8E868D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1A71-1A3B-4C23-990A-39DB38086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50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0DF5-85AB-4CF1-9431-2A47C8E868D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1A71-1A3B-4C23-990A-39DB38086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3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0DF5-85AB-4CF1-9431-2A47C8E868D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1A71-1A3B-4C23-990A-39DB38086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9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0DF5-85AB-4CF1-9431-2A47C8E868D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1A71-1A3B-4C23-990A-39DB38086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1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0DF5-85AB-4CF1-9431-2A47C8E868DB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81A71-1A3B-4C23-990A-39DB38086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8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59" y="1069572"/>
            <a:ext cx="11472081" cy="44532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smtClean="0"/>
              <a:t>	Актуальность проблемы Отмечено, что современные дети, начиная с дошкольного возраста, страдают дефицитом знаний о родном городе, стране, особенностях национального языка, традиций. В условиях многонационального состава Татарстана идея воспитания детей в духе патриотизма к родной стране и одновременного взаимоуважения к культурным традициям других народов является актуальной и востребованной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2460009"/>
            <a:ext cx="5072419" cy="3804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422477"/>
            <a:ext cx="5122461" cy="384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6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430" y="310532"/>
            <a:ext cx="11840570" cy="184581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	Цель: воспитание интереса и любви к родному краю через знакомство с языком, историей, старинными праздниками, традициями, фольклором, художественными промыслами, декоративно-прикладным искусством русского и татарского народов. </a:t>
            </a:r>
            <a:br>
              <a:rPr lang="ru-RU" sz="1800" b="1" dirty="0" smtClean="0"/>
            </a:br>
            <a:r>
              <a:rPr lang="ru-RU" sz="1800" b="1" dirty="0" smtClean="0"/>
              <a:t>	Задачи:</a:t>
            </a:r>
            <a:br>
              <a:rPr lang="ru-RU" sz="1800" b="1" dirty="0" smtClean="0"/>
            </a:br>
            <a:r>
              <a:rPr lang="ru-RU" sz="1800" b="1" dirty="0" smtClean="0"/>
              <a:t> 1. Приобщать дошкольников к истокам русской и татарской народной культуры через совместное познание ими культурных и духовных основ своего народа и своей страны. </a:t>
            </a:r>
            <a:br>
              <a:rPr lang="ru-RU" sz="1800" b="1" dirty="0" smtClean="0"/>
            </a:br>
            <a:r>
              <a:rPr lang="ru-RU" sz="1800" b="1" dirty="0" smtClean="0"/>
              <a:t>2. Формировать чувство любви к малой и Великой Родине, уважение к истории и традициям своего народа. </a:t>
            </a:r>
            <a:br>
              <a:rPr lang="ru-RU" sz="1800" b="1" dirty="0" smtClean="0"/>
            </a:br>
            <a:r>
              <a:rPr lang="ru-RU" sz="1800" b="1" dirty="0" smtClean="0"/>
              <a:t>3. Развивать нравственные качества личности дошкольника.</a:t>
            </a:r>
            <a:endParaRPr lang="ru-RU" sz="1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0" y="2466878"/>
            <a:ext cx="5522795" cy="4142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15" y="2466878"/>
            <a:ext cx="5522795" cy="41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7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527" y="528898"/>
            <a:ext cx="11567615" cy="125896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Внедрение УМК в ДОУ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Для обеспечения современного уровня организации языкового пространства обучения детей татарскому и русскому языкам используются демонстрационный, раздаточный материал , рабочие тетради, а также мультимедийные ресурсы нового поколения.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7" y="2268989"/>
            <a:ext cx="5545476" cy="4159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61" y="2268988"/>
            <a:ext cx="5545476" cy="415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4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 Актуальность проблемы Отмечено, что современные дети, начиная с дошкольного возраста, страдают дефицитом знаний о родном городе, стране, особенностях национального языка, традиций. В условиях многонационального состава Татарстана идея воспитания детей в духе патриотизма к родной стране и одновременного взаимоуважения к культурным традициям других народов является актуальной и востребованной.</vt:lpstr>
      <vt:lpstr> Цель: воспитание интереса и любви к родному краю через знакомство с языком, историей, старинными праздниками, традициями, фольклором, художественными промыслами, декоративно-прикладным искусством русского и татарского народов.   Задачи:  1. Приобщать дошкольников к истокам русской и татарской народной культуры через совместное познание ими культурных и духовных основ своего народа и своей страны.  2. Формировать чувство любви к малой и Великой Родине, уважение к истории и традициям своего народа.  3. Развивать нравственные качества личности дошкольника.</vt:lpstr>
      <vt:lpstr>Внедрение УМК в ДОУ Для обеспечения современного уровня организации языкового пространства обучения детей татарскому и русскому языкам используются демонстрационный, раздаточный материал , рабочие тетради, а также мультимедийные ресурсы нового поколения.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Актуальность проблемы Отмечено, что современные дети, начиная с дошкольного возраста, страдают дефицитом знаний о родном городе, стране, особенностях национального языка, традиций. В условиях многонационального состава Татарстана идея воспитания детей в духе патриотизма к родной стране и одновременного взаимоуважения к культурным традициям других народов является актуальной и востребованной.</dc:title>
  <dc:creator>Reanimator</dc:creator>
  <cp:lastModifiedBy>Reanimator</cp:lastModifiedBy>
  <cp:revision>1</cp:revision>
  <dcterms:created xsi:type="dcterms:W3CDTF">2015-11-01T17:55:28Z</dcterms:created>
  <dcterms:modified xsi:type="dcterms:W3CDTF">2015-11-01T17:55:42Z</dcterms:modified>
</cp:coreProperties>
</file>