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E63-CCBB-4CEC-AD6A-8100E0A5EB91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3379-186E-40D2-AFE8-8CA9D32D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57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E63-CCBB-4CEC-AD6A-8100E0A5EB91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3379-186E-40D2-AFE8-8CA9D32D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85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E63-CCBB-4CEC-AD6A-8100E0A5EB91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3379-186E-40D2-AFE8-8CA9D32D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39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E63-CCBB-4CEC-AD6A-8100E0A5EB91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3379-186E-40D2-AFE8-8CA9D32D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88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E63-CCBB-4CEC-AD6A-8100E0A5EB91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3379-186E-40D2-AFE8-8CA9D32D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43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E63-CCBB-4CEC-AD6A-8100E0A5EB91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3379-186E-40D2-AFE8-8CA9D32D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04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E63-CCBB-4CEC-AD6A-8100E0A5EB91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3379-186E-40D2-AFE8-8CA9D32D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13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E63-CCBB-4CEC-AD6A-8100E0A5EB91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3379-186E-40D2-AFE8-8CA9D32D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9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E63-CCBB-4CEC-AD6A-8100E0A5EB91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3379-186E-40D2-AFE8-8CA9D32D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3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E63-CCBB-4CEC-AD6A-8100E0A5EB91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3379-186E-40D2-AFE8-8CA9D32D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2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FE63-CCBB-4CEC-AD6A-8100E0A5EB91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3379-186E-40D2-AFE8-8CA9D32D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50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6FE63-CCBB-4CEC-AD6A-8100E0A5EB91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73379-186E-40D2-AFE8-8CA9D32D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73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66178" y="2797792"/>
            <a:ext cx="5636526" cy="1910687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Воспитание любви и интереса к родному краю в процессе приобщения дошкольников к традиционной культуре Родного края.</a:t>
            </a:r>
            <a:endParaRPr lang="ru-RU" sz="4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3" y="315795"/>
            <a:ext cx="4634552" cy="61794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36441" y="546487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Выполнила: Пронина Светлана Сергеевна, воспитатель первой </a:t>
            </a:r>
            <a:r>
              <a:rPr lang="ru-RU" b="1" smtClean="0"/>
              <a:t>квалификационной категории, </a:t>
            </a:r>
            <a:r>
              <a:rPr lang="ru-RU" b="1" dirty="0" smtClean="0"/>
              <a:t>МБДОУ №22 комбинированного вида </a:t>
            </a:r>
            <a:r>
              <a:rPr lang="ru-RU" b="1" dirty="0" err="1" smtClean="0"/>
              <a:t>г.Чистополь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33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198" y="536778"/>
            <a:ext cx="4449172" cy="5381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Татарстан – это особый культурный регион России: со своими традициями, промыслами, своими героями прошлого и настоящего. Многонациональность Татарстана – его достижение, его богатство. Может быть, в обыденной жизни мы не такое серьезное внимание уделяем этим вопросам. Но в жизни нет ничего дороже, чем мир, согласие, дружба, которая есть между нашими народами.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7" t="-11391" r="2197" b="11391"/>
          <a:stretch/>
        </p:blipFill>
        <p:spPr>
          <a:xfrm>
            <a:off x="65158" y="536777"/>
            <a:ext cx="6726875" cy="504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5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4" y="365125"/>
            <a:ext cx="11641540" cy="210511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	Формирование человека в Татарстане происходит под влиянием двух национальных культур, традиции, двух систем этических норм речевого и неречевого поведения.</a:t>
            </a:r>
            <a:br>
              <a:rPr lang="ru-RU" sz="2800" b="1" dirty="0" smtClean="0"/>
            </a:br>
            <a:r>
              <a:rPr lang="ru-RU" sz="2800" b="1" dirty="0"/>
              <a:t>	</a:t>
            </a:r>
            <a:r>
              <a:rPr lang="ru-RU" sz="2800" b="1" dirty="0" smtClean="0"/>
              <a:t>Хорошее владение двумя государственными языками как средством общения – веление сегодняшнего дня: оно необходимо для успешной учебы, интеллектуального и нравственного становления детей дошкольного возраста.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" y="2582839"/>
            <a:ext cx="4876800" cy="3657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2582839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98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9163" y="2801203"/>
            <a:ext cx="5431809" cy="627797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Патриотизм - это любовь и преданность отечеству. Первые чувства гражданственности и патриотизма: чувство любви к родному дому, городу, родной природе, к своей Родине, – это и есть начало патриотизма, который рождается в познании, а формируется в процессе целенаправленного воспитания.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" y="1064525"/>
            <a:ext cx="5959523" cy="446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447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146</Words>
  <Application>Microsoft Office PowerPoint</Application>
  <PresentationFormat>Широкоэкранный</PresentationFormat>
  <Paragraphs>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Воспитание любви и интереса к родному краю в процессе приобщения дошкольников к традиционной культуре Родного края.</vt:lpstr>
      <vt:lpstr>Презентация PowerPoint</vt:lpstr>
      <vt:lpstr> Формирование человека в Татарстане происходит под влиянием двух национальных культур, традиции, двух систем этических норм речевого и неречевого поведения.  Хорошее владение двумя государственными языками как средством общения – веление сегодняшнего дня: оно необходимо для успешной учебы, интеллектуального и нравственного становления детей дошкольного возраста.</vt:lpstr>
      <vt:lpstr>Патриотизм - это любовь и преданность отечеству. Первые чувства гражданственности и патриотизма: чувство любви к родному дому, городу, родной природе, к своей Родине, – это и есть начало патриотизма, который рождается в познании, а формируется в процессе целенаправленного воспитания.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любви и интереса к родному краю в процессе приобщения дошкольников к традиционной культуре Родного края.</dc:title>
  <dc:creator>Reanimator</dc:creator>
  <cp:lastModifiedBy>Reanimator</cp:lastModifiedBy>
  <cp:revision>4</cp:revision>
  <dcterms:created xsi:type="dcterms:W3CDTF">2015-11-01T17:52:48Z</dcterms:created>
  <dcterms:modified xsi:type="dcterms:W3CDTF">2015-11-01T17:59:47Z</dcterms:modified>
</cp:coreProperties>
</file>