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180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4DAAE1-8897-4839-8F0C-F4D9D9C381B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01F7BF-5937-4D69-AB71-37D1322214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2214578"/>
          </a:xfrm>
        </p:spPr>
        <p:txBody>
          <a:bodyPr>
            <a:noAutofit/>
          </a:bodyPr>
          <a:lstStyle/>
          <a:p>
            <a:r>
              <a:rPr lang="ru-RU" sz="7200" dirty="0" smtClean="0"/>
              <a:t>Курская битва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286124"/>
            <a:ext cx="6172200" cy="308879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Наши земляки-участники битвы</a:t>
            </a:r>
            <a:endParaRPr lang="ru-RU" sz="4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</a:rPr>
              <a:t>Памяти павших </a:t>
            </a:r>
            <a:r>
              <a:rPr lang="ru-RU" sz="9600" b="1" i="1" smtClean="0">
                <a:solidFill>
                  <a:schemeClr val="accent1">
                    <a:lumMod val="75000"/>
                  </a:schemeClr>
                </a:solidFill>
              </a:rPr>
              <a:t>будем достойны</a:t>
            </a:r>
            <a:r>
              <a:rPr lang="ru-RU" sz="9600" b="1" i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9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692948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Курская битва – кодовая операция немецких войск «Цитадель»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Периоды битвы</a:t>
            </a:r>
          </a:p>
          <a:p>
            <a:endParaRPr lang="ru-RU" dirty="0" smtClean="0"/>
          </a:p>
          <a:p>
            <a:r>
              <a:rPr lang="ru-RU" sz="4000" dirty="0" smtClean="0"/>
              <a:t> с 5 по 12 июля 1943 года.</a:t>
            </a:r>
          </a:p>
          <a:p>
            <a:endParaRPr lang="ru-RU" sz="4000" dirty="0" smtClean="0"/>
          </a:p>
          <a:p>
            <a:r>
              <a:rPr lang="ru-RU" sz="4000" dirty="0" smtClean="0"/>
              <a:t>с 12 июля по 23 августа 1943 года</a:t>
            </a:r>
            <a:endParaRPr lang="ru-RU" sz="4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КОМАНДУЮЩИЕ В Курской битве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0298" y="1500174"/>
            <a:ext cx="3786214" cy="25003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400" b="1" i="1" dirty="0" smtClean="0"/>
              <a:t> </a:t>
            </a:r>
            <a:r>
              <a:rPr lang="ru-RU" b="1" i="1" dirty="0" smtClean="0"/>
              <a:t>  </a:t>
            </a:r>
            <a:r>
              <a:rPr lang="ru-RU" i="1" dirty="0" smtClean="0"/>
              <a:t> </a:t>
            </a:r>
            <a:r>
              <a:rPr lang="ru-RU" dirty="0" smtClean="0"/>
              <a:t>                     </a:t>
            </a:r>
            <a:r>
              <a:rPr lang="ru-RU" i="1" dirty="0" smtClean="0"/>
              <a:t> </a:t>
            </a:r>
            <a:endParaRPr lang="ru-RU" b="1" i="1" dirty="0" smtClean="0"/>
          </a:p>
          <a:p>
            <a:pPr>
              <a:buNone/>
            </a:pPr>
            <a:r>
              <a:rPr lang="ru-RU" sz="3200" b="1" i="1" dirty="0" smtClean="0"/>
              <a:t>Конев И.С.                           </a:t>
            </a:r>
          </a:p>
          <a:p>
            <a:pPr>
              <a:buNone/>
            </a:pPr>
            <a:r>
              <a:rPr lang="ru-RU" sz="3200" b="1" i="1" dirty="0" smtClean="0"/>
              <a:t>Жуков Г.К.                           </a:t>
            </a:r>
          </a:p>
          <a:p>
            <a:pPr>
              <a:buNone/>
            </a:pPr>
            <a:r>
              <a:rPr lang="ru-RU" sz="3200" b="1" i="1" dirty="0" smtClean="0"/>
              <a:t>Рокоссовский К.К.                </a:t>
            </a:r>
          </a:p>
          <a:p>
            <a:pPr>
              <a:buNone/>
            </a:pPr>
            <a:r>
              <a:rPr lang="ru-RU" sz="3200" b="1" i="1" dirty="0" smtClean="0"/>
              <a:t>Ватутин Н.Ф.                        </a:t>
            </a:r>
            <a:endParaRPr lang="ru-RU" sz="3200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Наши земляки в Курской битве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Нефедов Александр Андреевич</a:t>
            </a:r>
          </a:p>
          <a:p>
            <a:r>
              <a:rPr lang="ru-RU" dirty="0" err="1" smtClean="0"/>
              <a:t>Чижков</a:t>
            </a:r>
            <a:r>
              <a:rPr lang="ru-RU" dirty="0" smtClean="0"/>
              <a:t> Василий Михайлович</a:t>
            </a:r>
          </a:p>
          <a:p>
            <a:r>
              <a:rPr lang="ru-RU" dirty="0" smtClean="0"/>
              <a:t>Пушкарев </a:t>
            </a:r>
            <a:r>
              <a:rPr lang="ru-RU" dirty="0"/>
              <a:t>М</a:t>
            </a:r>
            <a:r>
              <a:rPr lang="ru-RU" dirty="0" smtClean="0"/>
              <a:t>ихаил Васильевич</a:t>
            </a:r>
          </a:p>
          <a:p>
            <a:r>
              <a:rPr lang="ru-RU" dirty="0" err="1" smtClean="0"/>
              <a:t>Похлебкин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авел Акимович</a:t>
            </a:r>
          </a:p>
          <a:p>
            <a:r>
              <a:rPr lang="ru-RU" dirty="0" smtClean="0"/>
              <a:t>Ласточкин Михаил </a:t>
            </a:r>
            <a:r>
              <a:rPr lang="ru-RU" dirty="0"/>
              <a:t>В</a:t>
            </a:r>
            <a:r>
              <a:rPr lang="ru-RU" dirty="0" smtClean="0"/>
              <a:t>асильевич</a:t>
            </a:r>
          </a:p>
          <a:p>
            <a:r>
              <a:rPr lang="ru-RU" dirty="0" err="1" smtClean="0"/>
              <a:t>Шеметов</a:t>
            </a:r>
            <a:r>
              <a:rPr lang="ru-RU" dirty="0" smtClean="0"/>
              <a:t> Николай Петрович</a:t>
            </a:r>
          </a:p>
          <a:p>
            <a:r>
              <a:rPr lang="ru-RU" dirty="0" err="1" smtClean="0"/>
              <a:t>Поверенов</a:t>
            </a:r>
            <a:r>
              <a:rPr lang="ru-RU" dirty="0" smtClean="0"/>
              <a:t> Александр Михайлович</a:t>
            </a:r>
          </a:p>
          <a:p>
            <a:r>
              <a:rPr lang="ru-RU" dirty="0" smtClean="0"/>
              <a:t>Абрамов Александр Иванович</a:t>
            </a:r>
          </a:p>
          <a:p>
            <a:r>
              <a:rPr lang="ru-RU" dirty="0" smtClean="0"/>
              <a:t>Борисова Маргарита Владимировна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err="1" smtClean="0"/>
              <a:t>Чижков</a:t>
            </a:r>
            <a:r>
              <a:rPr lang="ru-RU" b="1" dirty="0" smtClean="0"/>
              <a:t> Василий Михайлович</a:t>
            </a:r>
            <a:endParaRPr lang="ru-RU" b="1" dirty="0"/>
          </a:p>
        </p:txBody>
      </p:sp>
      <p:pic>
        <p:nvPicPr>
          <p:cNvPr id="2051" name="Picture 3" descr="C:\Documents and Settings\ТюминаАМ\Рабочий стол\Пузанова Света\P10001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3340"/>
            <a:ext cx="7467600" cy="4747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3786214" cy="55118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Чижков</a:t>
            </a:r>
            <a:r>
              <a:rPr lang="ru-RU" sz="2400" b="1" dirty="0" smtClean="0"/>
              <a:t> В.М. Родился в селе Никольское. Участник Курской битвы. Награжден орденом «Красной звезды» и многочисленными медалями. В мирное время работал фельдшером, лечил от болезни  спасал жизни сельчан. Умер в 1997 году.   </a:t>
            </a:r>
            <a:endParaRPr lang="ru-RU" sz="2400" b="1" dirty="0"/>
          </a:p>
        </p:txBody>
      </p:sp>
      <p:pic>
        <p:nvPicPr>
          <p:cNvPr id="3075" name="Picture 3" descr="C:\Documents and Settings\ТюминаАМ\Рабочий стол\Пузанова Света\P10001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4006970" cy="6072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ТюминаАМ\Рабочий стол\Пузанова Света\P10001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8358246" cy="53598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b="1" dirty="0" smtClean="0"/>
              <a:t>Нефедов Александр Андреевич</a:t>
            </a:r>
            <a:endParaRPr lang="ru-RU" b="1" dirty="0"/>
          </a:p>
        </p:txBody>
      </p:sp>
      <p:pic>
        <p:nvPicPr>
          <p:cNvPr id="1026" name="Picture 2" descr="C:\Documents and Settings\ТюминаАМ\Рабочий стол\Пузанова Света\P10001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6797173" cy="50978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76</TotalTime>
  <Words>96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Курская битва</vt:lpstr>
      <vt:lpstr>Слайд 2</vt:lpstr>
      <vt:lpstr>Курская битва – кодовая операция немецких войск «Цитадель»</vt:lpstr>
      <vt:lpstr>КОМАНДУЮЩИЕ В Курской битве</vt:lpstr>
      <vt:lpstr>Наши земляки в Курской битве</vt:lpstr>
      <vt:lpstr>   Чижков Василий Михайлович</vt:lpstr>
      <vt:lpstr>    Чижков В.М. Родился в селе Никольское. Участник Курской битвы. Награжден орденом «Красной звезды» и многочисленными медалями. В мирное время работал фельдшером, лечил от болезни  спасал жизни сельчан. Умер в 1997 году.   </vt:lpstr>
      <vt:lpstr>Слайд 8</vt:lpstr>
      <vt:lpstr>   Нефедов Александр Андреевич</vt:lpstr>
      <vt:lpstr>Слайд 10</vt:lpstr>
    </vt:vector>
  </TitlesOfParts>
  <Company>МОУ Никольская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лет Курской битве</dc:title>
  <dc:creator>ТюминаАМ</dc:creator>
  <cp:lastModifiedBy>ТюминаАМ</cp:lastModifiedBy>
  <cp:revision>14</cp:revision>
  <dcterms:created xsi:type="dcterms:W3CDTF">2013-09-24T00:56:29Z</dcterms:created>
  <dcterms:modified xsi:type="dcterms:W3CDTF">2015-03-04T23:03:08Z</dcterms:modified>
</cp:coreProperties>
</file>