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595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классное руководство\классный час ГОД литературы\v-rossii-2015-god-obyavlen-godom-literatury444445546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9"/>
            <a:ext cx="8640960" cy="636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ьная выноска 1"/>
          <p:cNvSpPr/>
          <p:nvPr/>
        </p:nvSpPr>
        <p:spPr>
          <a:xfrm>
            <a:off x="276772" y="2505498"/>
            <a:ext cx="5910553" cy="1872208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Литература есть самовыражение общества, как речь есть самовыражение человека.</a:t>
            </a:r>
            <a:r>
              <a:rPr lang="ru-RU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(Луи де </a:t>
            </a:r>
            <a:r>
              <a:rPr lang="ru-RU" b="1" cap="all" dirty="0" err="1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Бональд</a:t>
            </a:r>
            <a:r>
              <a:rPr lang="ru-RU" b="1" cap="all" dirty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68347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классное руководство\классный час ГОД литературы\motivator-64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892" y="9876"/>
            <a:ext cx="9110108" cy="6843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864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классное руководство\классный час ГОД литературы\000095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8659" cy="664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5" y="5373216"/>
            <a:ext cx="8676454" cy="1224136"/>
          </a:xfrm>
        </p:spPr>
        <p:txBody>
          <a:bodyPr>
            <a:normAutofit/>
          </a:bodyPr>
          <a:lstStyle/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60648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541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Новостная поисковая система RedTram Маркс, Энгельс, Ленин?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3000372"/>
            <a:ext cx="3767518" cy="38576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31224" cy="114645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71546"/>
            <a:ext cx="3240361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1.Что представляет собой литература?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1071546"/>
            <a:ext cx="3240361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2.Зачем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нужно читать литературные произведения в течении всей жизни?</a:t>
            </a: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857496"/>
            <a:ext cx="3214678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3.Что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будет если мы перестанем читать литературные произведения?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786322"/>
            <a:ext cx="3214678" cy="2071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4.Чего ожидает от нас страна?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51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4221088"/>
            <a:ext cx="2592287" cy="23042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Президент РФ Владимир Путин подписал Указ о проведении Года литературы в России в 2015г.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2015 - Год литературы в России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015 год станет в России Годом литератур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20771" y="5042883"/>
            <a:ext cx="2215225" cy="180214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3851920" y="4369191"/>
            <a:ext cx="3240360" cy="20005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деталях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проведения Года литературы рассказал руководитель Федерального агентства по печати и массовым коммуникациям Михаил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Сеславинский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2050" name="Picture 2" descr="Руководитель сайта рекрутинговой компании обратился с открытым письмом к Владимиру Путин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22271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USNORD. Информационное агентство. Новости, политика, комментарии, интервью, аналитика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25606"/>
            <a:ext cx="2116475" cy="295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380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классное руководство\классный час ГОД литературы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13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5656" y="1034463"/>
            <a:ext cx="31323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это вид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словесного искусства, целью которого является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изображение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художественных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 при помощи слова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80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578504"/>
          </a:xfrm>
        </p:spPr>
        <p:txBody>
          <a:bodyPr>
            <a:prstTxWarp prst="textStop">
              <a:avLst/>
            </a:prstTxWarp>
            <a:scene3d>
              <a:camera prst="isometricOffAxis2Left"/>
              <a:lightRig rig="threePt" dir="t"/>
            </a:scene3d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Зачем нужно читать книги?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классное руководство\классный час ГОД литературы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8496944" cy="4149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1916832"/>
            <a:ext cx="79928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1.В книгах содержится большой опыт и знания других людей, различные идеи;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2.Литературные произведения формируют мировоззрение, человек расширяет свои знания о мире, развивает мышление, воображение;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3.Книги вдохновляют человека, помогают найти идеальный образ самого себя в виде каких-либо героев;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4.Книги позволяют найти ответы на многие вопросы жизни;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5.Книги способствуют личному росту и интеллектуальному развитию;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072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классное руководство\классный час ГОД литературы\4298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8964488" cy="43634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будет, если мы перестанем читать?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ьная выноска 2"/>
          <p:cNvSpPr/>
          <p:nvPr/>
        </p:nvSpPr>
        <p:spPr>
          <a:xfrm>
            <a:off x="2051720" y="2636912"/>
            <a:ext cx="6192688" cy="2160240"/>
          </a:xfrm>
          <a:prstGeom prst="wedgeEllipseCallout">
            <a:avLst>
              <a:gd name="adj1" fmla="val -21101"/>
              <a:gd name="adj2" fmla="val 6572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Люди перестают мыслить, когда перестают читать" </a:t>
            </a:r>
            <a:b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(Д.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Дидро)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55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Inverted">
              <a:avLst/>
            </a:prstTxWarp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будет, если мы перестанем читать?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D:\классное руководство\классный час ГОД литературы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9144000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528574" y="1284764"/>
            <a:ext cx="2700808" cy="19842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мы перестанем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читать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будем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мыслить совсем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по-другому.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76481" y="3537012"/>
            <a:ext cx="2604995" cy="16921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Будем получать меньше знаний.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406817" y="1826264"/>
            <a:ext cx="2708987" cy="179876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 свободное время станем проводить в интернете или у телевизора.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440942" y="3625024"/>
            <a:ext cx="2842606" cy="174819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человеком, который много читает, всегда есть о чем поговорить.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265640" y="1523364"/>
            <a:ext cx="2196244" cy="150701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Читающий человек грамотно пишет.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83548" y="3044800"/>
            <a:ext cx="2431540" cy="163065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книг мы остались бы дикарями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08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338328"/>
            <a:ext cx="6707088" cy="1290472"/>
          </a:xfrm>
        </p:spPr>
        <p:txBody>
          <a:bodyPr>
            <a:prstTxWarp prst="textTriangle">
              <a:avLst/>
            </a:prstTxWarp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Чего ожидает от нас страна?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32856"/>
            <a:ext cx="5184576" cy="352839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Государство, вузы, школы, писательские организации, библиотеки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хотят привлечь внимание общества к литературе и напомнить, что читать – нужно, полезно и модно.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5962391" y="3140968"/>
            <a:ext cx="3181609" cy="371703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имеет огромное значение в жизни каждого человека.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Ведь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человек, в высоком смысле слова, становится человеком благодаря литературе</a:t>
            </a:r>
          </a:p>
        </p:txBody>
      </p:sp>
      <p:pic>
        <p:nvPicPr>
          <p:cNvPr id="5122" name="Picture 2" descr="D:\классное руководство\классный час ГОД литературы\000095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1920213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68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469</TotalTime>
  <Words>289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Слайд 1</vt:lpstr>
      <vt:lpstr>Слайд 2</vt:lpstr>
      <vt:lpstr>Цели:</vt:lpstr>
      <vt:lpstr>2015 - Год литературы в России</vt:lpstr>
      <vt:lpstr>Слайд 5</vt:lpstr>
      <vt:lpstr>Зачем нужно читать книги?</vt:lpstr>
      <vt:lpstr>Что будет, если мы перестанем читать?</vt:lpstr>
      <vt:lpstr>Что будет, если мы перестанем читать?</vt:lpstr>
      <vt:lpstr>Чего ожидает от нас страна?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User</cp:lastModifiedBy>
  <cp:revision>30</cp:revision>
  <dcterms:created xsi:type="dcterms:W3CDTF">2015-01-13T20:48:21Z</dcterms:created>
  <dcterms:modified xsi:type="dcterms:W3CDTF">2015-11-07T20:05:36Z</dcterms:modified>
</cp:coreProperties>
</file>