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6DDE83-AD55-4880-9EE4-D000991F653F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73D7B8-949B-41FC-BB29-043971A7C3E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1073"/>
            <a:ext cx="720080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Autofit/>
          </a:bodyPr>
          <a:lstStyle/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Как же давно появились пословицы? 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В каком веке начали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собирать пословицы</a:t>
            </a: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? </a:t>
            </a: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 </a:t>
            </a: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каким векам относятся первые рукописные сборники пословиц? </a:t>
            </a:r>
            <a:endParaRPr lang="ru-RU" sz="36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Кто </a:t>
            </a: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стал самым знаменитым собирателем пословиц? </a:t>
            </a:r>
            <a:endParaRPr lang="ru-RU" sz="36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Как </a:t>
            </a:r>
            <a:r>
              <a:rPr lang="ru-RU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называются его труды?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сообщению: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Сервер </a:t>
            </a:r>
            <a:r>
              <a:rPr lang="en-US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Meograph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стартовая страница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32440" cy="49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6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50539"/>
              </p:ext>
            </p:extLst>
          </p:nvPr>
        </p:nvGraphicFramePr>
        <p:xfrm>
          <a:off x="611560" y="1340768"/>
          <a:ext cx="8136904" cy="5238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626"/>
                <a:gridCol w="7705278"/>
              </a:tblGrid>
              <a:tr h="864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Соответствие теме задания: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содержит пословицы по одной из тематик задания (1 балла)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состоит только из пословиц, не относящихся к заявленным темам (0 баллов)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вступительной части: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содержит вводную часть (1 балла)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презентации отсутствует вводная часть (0 баллов)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примеров: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содержит пословицы 4-5 стран мира (1 балла)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презентации приведены примеры пословиц только 2-3 стран мира (0 баллов)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вывода: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содержит заключение (1 балл)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презентации отсутствует заключение (0 баллов)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Оригинальность оформления: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презентация оформлена оригинальным подбором рисунков и фотографий (1 балл)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358267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презентации отсутствуют иллюстрации (0 баллов)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Критерии оценивания выступления одноклассников: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Пословица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Мудрая, верная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Учит, обобщает, помогает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Передаётся из уст в уста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Народная мудрость</a:t>
            </a:r>
            <a:endParaRPr lang="ru-RU" sz="4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уроку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5035941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Прочитать статью учебника: «Пословицы и поговорки» стр. 60-63</a:t>
            </a:r>
            <a:endParaRPr lang="ru-RU" sz="3600" i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Ответить на </a:t>
            </a:r>
            <a:endParaRPr lang="ru-RU" sz="3600" i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вопросы </a:t>
            </a:r>
            <a:r>
              <a:rPr lang="ru-RU" sz="36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стр. </a:t>
            </a:r>
            <a:r>
              <a:rPr lang="ru-RU" sz="3600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68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36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Выполнить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творческое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задание </a:t>
            </a:r>
            <a:r>
              <a:rPr lang="ru-RU" sz="3600" i="1" dirty="0">
                <a:solidFill>
                  <a:schemeClr val="bg1"/>
                </a:solidFill>
                <a:latin typeface="Times New Roman"/>
                <a:ea typeface="Times New Roman"/>
              </a:rPr>
              <a:t>стр.67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38338"/>
            <a:ext cx="5133806" cy="337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2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1616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chemeClr val="bg1"/>
                </a:solidFill>
                <a:latin typeface="Times New Roman"/>
                <a:ea typeface="Times New Roman"/>
              </a:rPr>
              <a:t>Спасибо за урок. </a:t>
            </a:r>
            <a:endParaRPr lang="ru-RU" sz="44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До </a:t>
            </a:r>
            <a:r>
              <a:rPr lang="ru-RU" sz="4400" b="1" i="1" dirty="0">
                <a:solidFill>
                  <a:schemeClr val="bg1"/>
                </a:solidFill>
                <a:latin typeface="Times New Roman"/>
                <a:ea typeface="Times New Roman"/>
              </a:rPr>
              <a:t>свидания! 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08847"/>
            <a:ext cx="6075245" cy="356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2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36724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5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«В простоте слова – самая великая мудрость. </a:t>
            </a:r>
            <a:endParaRPr lang="ru-RU" sz="3500" b="1" i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sz="35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Пословицы </a:t>
            </a:r>
            <a:r>
              <a:rPr lang="ru-RU" sz="35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всегда кратки, а мудрости в них на целую книгу» </a:t>
            </a:r>
            <a:br>
              <a:rPr lang="ru-RU" sz="35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endParaRPr lang="ru-RU" sz="3500" b="1" i="1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sz="35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35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М. Горький)</a:t>
            </a:r>
            <a:r>
              <a:rPr lang="ru-RU" sz="35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35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</a:br>
            <a:endParaRPr lang="ru-RU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2731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Пословицы </a:t>
            </a:r>
            <a:r>
              <a:rPr lang="ru-RU" sz="72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– мудрость народов</a:t>
            </a:r>
            <a:r>
              <a:rPr lang="ru-RU" sz="7200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7200" b="1" i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44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721575"/>
              </p:ext>
            </p:extLst>
          </p:nvPr>
        </p:nvGraphicFramePr>
        <p:xfrm>
          <a:off x="457200" y="2924945"/>
          <a:ext cx="8229600" cy="16561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71293"/>
                <a:gridCol w="1371293"/>
                <a:gridCol w="1371293"/>
                <a:gridCol w="1371907"/>
                <a:gridCol w="1371907"/>
                <a:gridCol w="1371907"/>
              </a:tblGrid>
              <a:tr h="87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0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000" b="1" i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b="1" i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000" b="1" i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</a:tr>
              <a:tr h="777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4000" b="1" i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4000" b="1" i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40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40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40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412" marR="66412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Таблица правильных ответов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652456"/>
              </p:ext>
            </p:extLst>
          </p:nvPr>
        </p:nvGraphicFramePr>
        <p:xfrm>
          <a:off x="1187624" y="2348880"/>
          <a:ext cx="6984776" cy="26642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28192"/>
                <a:gridCol w="1728192"/>
                <a:gridCol w="1800200"/>
                <a:gridCol w="1728192"/>
              </a:tblGrid>
              <a:tr h="1448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5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5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5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5400" b="1" i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1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</a:t>
                      </a:r>
                      <a:endParaRPr lang="ru-RU" sz="5400" b="1" i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lang="ru-RU" sz="5400" b="1" i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lang="ru-RU" sz="5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i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5400" b="1" i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Таблица перевода баллов в отметку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Ласковое слово и кошке 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приятно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12" y="2564904"/>
            <a:ext cx="4771256" cy="359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3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0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Пословица – это малый жанр фольклора, краткое изречение, иносказание с нравоучительным уклоном. </a:t>
            </a:r>
            <a:endParaRPr lang="ru-RU" sz="4000" b="1" i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800" b="1" i="1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Пословица </a:t>
            </a:r>
            <a:r>
              <a:rPr lang="ru-RU" sz="40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– народная мудрость, переходящая от поколения к поколению и поддерживающая уклад народной жизни, духовный и нравственный облик народа</a:t>
            </a:r>
            <a:r>
              <a:rPr lang="ru-RU" sz="4000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4000" b="1" i="1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19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Родились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пословицы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глубокой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древности, некоторые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 них дошли до нас в произведениях древнерусской литературы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XI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XII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веков «Слово о полку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Игореве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«Повесть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временных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лет».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Собирать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пословиц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начали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XVI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веке.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Первые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рукописные сборники,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дошедшие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 нас, относятся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XVII-XVIII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вв. 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3" r="15964"/>
          <a:stretch/>
        </p:blipFill>
        <p:spPr bwMode="auto">
          <a:xfrm>
            <a:off x="5436096" y="1412776"/>
            <a:ext cx="3255818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Владимир 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Иванович Даль </a:t>
            </a:r>
            <a:r>
              <a:rPr lang="ru-RU" sz="4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b="1" i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           (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1801-1872)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05" y="822113"/>
            <a:ext cx="3134841" cy="397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9228"/>
            <a:ext cx="2869005" cy="414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15451"/>
            <a:ext cx="2941386" cy="356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6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382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Презентация PowerPoint</vt:lpstr>
      <vt:lpstr>Презентация PowerPoint</vt:lpstr>
      <vt:lpstr>Таблица правильных ответов</vt:lpstr>
      <vt:lpstr>Таблица перевода баллов в отметку</vt:lpstr>
      <vt:lpstr>Ласковое слово и кошке приятно</vt:lpstr>
      <vt:lpstr>Презентация PowerPoint</vt:lpstr>
      <vt:lpstr>Презентация PowerPoint</vt:lpstr>
      <vt:lpstr> Владимир Иванович Даль             (1801-1872) </vt:lpstr>
      <vt:lpstr>Вопросы по сообщению:</vt:lpstr>
      <vt:lpstr>Сервер Meograph  стартовая страница</vt:lpstr>
      <vt:lpstr>Критерии оценивания выступления одноклассников:</vt:lpstr>
      <vt:lpstr>Синквейн к уроку</vt:lpstr>
      <vt:lpstr>Домашнее задание: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8</cp:revision>
  <dcterms:created xsi:type="dcterms:W3CDTF">2015-10-29T15:53:04Z</dcterms:created>
  <dcterms:modified xsi:type="dcterms:W3CDTF">2015-10-29T17:17:07Z</dcterms:modified>
</cp:coreProperties>
</file>