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64" r:id="rId8"/>
    <p:sldId id="259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60"/>
  </p:normalViewPr>
  <p:slideViewPr>
    <p:cSldViewPr snapToGrid="0">
      <p:cViewPr varScale="1">
        <p:scale>
          <a:sx n="92" d="100"/>
          <a:sy n="92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6/5/2014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78884"/>
            <a:ext cx="8427027" cy="3361843"/>
          </a:xfrm>
        </p:spPr>
        <p:txBody>
          <a:bodyPr/>
          <a:lstStyle/>
          <a:p>
            <a:pPr algn="ctr"/>
            <a:r>
              <a:rPr lang="ru-RU" dirty="0" smtClean="0"/>
              <a:t>Герои пьесы </a:t>
            </a:r>
            <a:r>
              <a:rPr lang="ru-RU" dirty="0" err="1" smtClean="0"/>
              <a:t>А.П.Чехова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«Вишнёвый сад»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3574963" cy="14732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Работа ученика </a:t>
            </a:r>
          </a:p>
          <a:p>
            <a:pPr algn="ctr"/>
            <a:r>
              <a:rPr lang="ru-RU" dirty="0" smtClean="0"/>
              <a:t>10 класса </a:t>
            </a:r>
          </a:p>
          <a:p>
            <a:pPr algn="ctr"/>
            <a:r>
              <a:rPr lang="ru-RU" dirty="0" smtClean="0"/>
              <a:t>Коваленко  Ильи</a:t>
            </a:r>
            <a:endParaRPr lang="ru-RU" dirty="0"/>
          </a:p>
        </p:txBody>
      </p:sp>
      <p:pic>
        <p:nvPicPr>
          <p:cNvPr id="7170" name="Picture 2" descr="http://upload.wikimedia.org/wikipedia/commons/e/e9/Chekhov_1898_by_Osip_Bra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027" y="86823"/>
            <a:ext cx="3681557" cy="472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066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10242" name="Picture 2" descr="http://www.suleimenov.com/images/iblock/6e0/cherry-tree-gar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319" y="2223908"/>
            <a:ext cx="5998681" cy="449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ic.pics.livejournal.com/sanmai/1593871/41382/41382_origi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23908"/>
            <a:ext cx="6743700" cy="449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8387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Раневская Любовь </a:t>
            </a:r>
            <a:r>
              <a:rPr lang="ru-RU" dirty="0" smtClean="0"/>
              <a:t>Андреевна</a:t>
            </a:r>
            <a:endParaRPr lang="ru-RU" dirty="0"/>
          </a:p>
        </p:txBody>
      </p:sp>
      <p:pic>
        <p:nvPicPr>
          <p:cNvPr id="1026" name="Picture 2" descr="Московский театр &quot;Современник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028" y="2130748"/>
            <a:ext cx="3491345" cy="4508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2222288"/>
            <a:ext cx="8427028" cy="4416557"/>
          </a:xfrm>
        </p:spPr>
        <p:txBody>
          <a:bodyPr>
            <a:normAutofit/>
          </a:bodyPr>
          <a:lstStyle/>
          <a:p>
            <a:r>
              <a:rPr lang="ru-RU" dirty="0"/>
              <a:t>Раневская Любовь Андреевна – помещица. 5 лет назад уехала за границу, после смерти мужа и гибели маленького сына. Она жила в Париже, принимала гостей, тратила много </a:t>
            </a:r>
            <a:r>
              <a:rPr lang="ru-RU" dirty="0" smtClean="0"/>
              <a:t>денег.</a:t>
            </a:r>
          </a:p>
          <a:p>
            <a:r>
              <a:rPr lang="ru-RU" dirty="0" smtClean="0"/>
              <a:t>Р</a:t>
            </a:r>
            <a:r>
              <a:rPr lang="ru-RU" dirty="0"/>
              <a:t>. проста в общении, а также очень сентиментальна. О России она говорит: «Видит Бог, я люблю родину, люблю нежно…» Вернувшись в имение, она плачет при виде своей </a:t>
            </a:r>
            <a:r>
              <a:rPr lang="ru-RU" dirty="0" smtClean="0"/>
              <a:t>детской.</a:t>
            </a:r>
          </a:p>
          <a:p>
            <a:r>
              <a:rPr lang="ru-RU" dirty="0" smtClean="0"/>
              <a:t>Но </a:t>
            </a:r>
            <a:r>
              <a:rPr lang="ru-RU" dirty="0"/>
              <a:t>Р. легкомысленна и беспомощна в житейских делах. Она все пускает на </a:t>
            </a:r>
            <a:r>
              <a:rPr lang="ru-RU" dirty="0" smtClean="0"/>
              <a:t>самотек </a:t>
            </a:r>
            <a:r>
              <a:rPr lang="ru-RU" dirty="0"/>
              <a:t>или полагается в решении бытовых вопросов на </a:t>
            </a:r>
            <a:r>
              <a:rPr lang="ru-RU" dirty="0" smtClean="0"/>
              <a:t>других.</a:t>
            </a:r>
          </a:p>
          <a:p>
            <a:r>
              <a:rPr lang="ru-RU" dirty="0"/>
              <a:t>Если во всей губернии есть что-нибудь интересное, даже замечательное, так это только наш вишнёвый сад.</a:t>
            </a:r>
          </a:p>
          <a:p>
            <a:r>
              <a:rPr lang="ru-RU" dirty="0"/>
              <a:t>О мой милый, мой нежный, прекрасный сад!.. Моя жизнь, моя молодость, счастье мое, прощай</a:t>
            </a:r>
            <a:r>
              <a:rPr lang="ru-RU" dirty="0" smtClean="0"/>
              <a:t>!..</a:t>
            </a:r>
          </a:p>
        </p:txBody>
      </p:sp>
    </p:spTree>
    <p:extLst>
      <p:ext uri="{BB962C8B-B14F-4D97-AF65-F5344CB8AC3E}">
        <p14:creationId xmlns:p14="http://schemas.microsoft.com/office/powerpoint/2010/main" val="3692022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Леонид Андреевич </a:t>
            </a:r>
            <a:r>
              <a:rPr lang="ru-RU" dirty="0" smtClean="0"/>
              <a:t>Гаев</a:t>
            </a:r>
            <a:endParaRPr lang="ru-RU" dirty="0"/>
          </a:p>
        </p:txBody>
      </p:sp>
      <p:pic>
        <p:nvPicPr>
          <p:cNvPr id="4098" name="Picture 2" descr="http://www.kino-teatr.ru/acter/album/43109/3221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954" y="2067791"/>
            <a:ext cx="3080710" cy="462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2222287"/>
            <a:ext cx="8936954" cy="463571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Гаев Леонид Андреевич </a:t>
            </a:r>
            <a:r>
              <a:rPr lang="ru-RU" dirty="0" smtClean="0"/>
              <a:t>–брат </a:t>
            </a:r>
            <a:r>
              <a:rPr lang="ru-RU" dirty="0"/>
              <a:t>помещицы </a:t>
            </a:r>
            <a:r>
              <a:rPr lang="ru-RU" dirty="0" smtClean="0"/>
              <a:t>Раневской. </a:t>
            </a:r>
          </a:p>
          <a:p>
            <a:r>
              <a:rPr lang="ru-RU" dirty="0" smtClean="0"/>
              <a:t>Человек </a:t>
            </a:r>
            <a:r>
              <a:rPr lang="ru-RU" dirty="0"/>
              <a:t>старой закалки, как и сестра сентиментален. Очень переживает по поводу продажи родового имения и потери вишневого сада.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натуре Гаев – идеалист и романтик. </a:t>
            </a:r>
            <a:endParaRPr lang="ru-RU" dirty="0" smtClean="0"/>
          </a:p>
          <a:p>
            <a:r>
              <a:rPr lang="ru-RU" dirty="0" smtClean="0"/>
              <a:t>Может </a:t>
            </a:r>
            <a:r>
              <a:rPr lang="ru-RU" dirty="0"/>
              <a:t>признаться в любви даже шкафу, который для него является хранителем семьи почти на протяжении века. </a:t>
            </a:r>
            <a:endParaRPr lang="ru-RU" dirty="0" smtClean="0"/>
          </a:p>
          <a:p>
            <a:r>
              <a:rPr lang="ru-RU" dirty="0" smtClean="0"/>
              <a:t>Он </a:t>
            </a:r>
            <a:r>
              <a:rPr lang="ru-RU" dirty="0"/>
              <a:t>много говорит, порой не по существу. Поэтому спохватывается, что сказал неуместность, но потом все повторяет сначала. </a:t>
            </a:r>
            <a:endParaRPr lang="ru-RU" dirty="0" smtClean="0"/>
          </a:p>
          <a:p>
            <a:r>
              <a:rPr lang="ru-RU" dirty="0" smtClean="0"/>
              <a:t>Чтобы </a:t>
            </a:r>
            <a:r>
              <a:rPr lang="ru-RU" dirty="0"/>
              <a:t>скрыть свои волнения по поводу имения, часто вставляет в речь словечки вроде «кого?», «от шара направо в угол» (выражение, используемое в бильярде).</a:t>
            </a:r>
          </a:p>
          <a:p>
            <a:r>
              <a:rPr lang="ru-RU" dirty="0" smtClean="0"/>
              <a:t>После </a:t>
            </a:r>
            <a:r>
              <a:rPr lang="ru-RU" dirty="0"/>
              <a:t>того, </a:t>
            </a:r>
            <a:r>
              <a:rPr lang="ru-RU" dirty="0" smtClean="0"/>
              <a:t>как Лопахин</a:t>
            </a:r>
            <a:r>
              <a:rPr lang="ru-RU" dirty="0"/>
              <a:t> выкупает их дом с садом, он устраивается на работу в банк за шесть тысяч в год. В конце Лопахин говорит, что это ненадолго, так как Гаев ужасно ленив</a:t>
            </a:r>
            <a:r>
              <a:rPr lang="ru-RU" dirty="0" smtClean="0"/>
              <a:t>.</a:t>
            </a:r>
          </a:p>
          <a:p>
            <a:r>
              <a:rPr lang="ru-RU" dirty="0"/>
              <a:t>Если против какой-нибудь болезни предлагается очень много средств, то это значит, что болезнь не излечима.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311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Ермолай Алексеевич </a:t>
            </a:r>
            <a:r>
              <a:rPr lang="ru-RU" dirty="0" smtClean="0"/>
              <a:t>Лопахин</a:t>
            </a:r>
            <a:endParaRPr lang="ru-RU" dirty="0"/>
          </a:p>
        </p:txBody>
      </p:sp>
      <p:pic>
        <p:nvPicPr>
          <p:cNvPr id="2050" name="Picture 2" descr="http://img-fotki.yandex.ru/get/5646/104854037.63/0_91b85_16be7422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891" y="2078181"/>
            <a:ext cx="3431598" cy="457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2078181"/>
            <a:ext cx="8499764" cy="4575464"/>
          </a:xfrm>
        </p:spPr>
        <p:txBody>
          <a:bodyPr>
            <a:normAutofit/>
          </a:bodyPr>
          <a:lstStyle/>
          <a:p>
            <a:r>
              <a:rPr lang="ru-RU" dirty="0"/>
              <a:t> Лопахин Ермолай Алексеевич – купец.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новых условиях Л. разбогател, но остался, по его собственному выражению, «мужик мужиком». </a:t>
            </a:r>
            <a:endParaRPr lang="ru-RU" dirty="0" smtClean="0"/>
          </a:p>
          <a:p>
            <a:r>
              <a:rPr lang="ru-RU" dirty="0" smtClean="0"/>
              <a:t>Л</a:t>
            </a:r>
            <a:r>
              <a:rPr lang="ru-RU" dirty="0"/>
              <a:t>. не чувствует к вишневому саду никаких ностальгических чувств, он лишь замечает, что сад </a:t>
            </a:r>
            <a:r>
              <a:rPr lang="ru-RU" dirty="0" smtClean="0"/>
              <a:t>«большой».</a:t>
            </a:r>
          </a:p>
          <a:p>
            <a:r>
              <a:rPr lang="ru-RU" dirty="0" smtClean="0"/>
              <a:t>Л</a:t>
            </a:r>
            <a:r>
              <a:rPr lang="ru-RU" dirty="0"/>
              <a:t>. удивляется легкомыслию и праздности Раневской и ее брата. Сам он встает в 5 утра и работает до ночи. </a:t>
            </a:r>
            <a:endParaRPr lang="ru-RU" dirty="0" smtClean="0"/>
          </a:p>
          <a:p>
            <a:r>
              <a:rPr lang="ru-RU" dirty="0" smtClean="0"/>
              <a:t>Л </a:t>
            </a:r>
            <a:r>
              <a:rPr lang="ru-RU" dirty="0"/>
              <a:t>– очень противоречивый образ. Трудолюбие, практический ум, смекалка соседствуют в нем с черствостью, грубостью, хищничеством</a:t>
            </a:r>
            <a:r>
              <a:rPr lang="ru-RU" dirty="0" smtClean="0"/>
              <a:t>.</a:t>
            </a:r>
          </a:p>
          <a:p>
            <a:r>
              <a:rPr lang="ru-RU" dirty="0"/>
              <a:t>Замечательного в этом саду только то, что он очень большой. Вишня родится раз в два года, да и ту девать некуда, никто не покупает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350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Трофимов Пётр Сергеевич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2222287"/>
            <a:ext cx="8478981" cy="4635713"/>
          </a:xfrm>
        </p:spPr>
        <p:txBody>
          <a:bodyPr/>
          <a:lstStyle/>
          <a:p>
            <a:r>
              <a:rPr lang="ru-RU" dirty="0" smtClean="0"/>
              <a:t>Бывший </a:t>
            </a:r>
            <a:r>
              <a:rPr lang="ru-RU" dirty="0"/>
              <a:t>учитель утонувшего семилетнего сына Раневской, разночинец. </a:t>
            </a:r>
            <a:endParaRPr lang="ru-RU" dirty="0" smtClean="0"/>
          </a:p>
          <a:p>
            <a:r>
              <a:rPr lang="ru-RU" dirty="0" smtClean="0"/>
              <a:t>Трофимову </a:t>
            </a:r>
            <a:r>
              <a:rPr lang="ru-RU" dirty="0"/>
              <a:t>двадцать шесть или двадцать семь лет, он вечный студент, носит очки и резонерствует о том, что надо перестать восхищаться </a:t>
            </a:r>
            <a:r>
              <a:rPr lang="ru-RU" dirty="0" smtClean="0"/>
              <a:t>собой</a:t>
            </a:r>
            <a:r>
              <a:rPr lang="ru-RU" dirty="0"/>
              <a:t>, а "только работать". </a:t>
            </a:r>
            <a:endParaRPr lang="ru-RU" dirty="0" smtClean="0"/>
          </a:p>
          <a:p>
            <a:r>
              <a:rPr lang="ru-RU" dirty="0"/>
              <a:t>Герой красиво проповедует веру в непременное наступление лучшего будущего и личную свободу, потому что "человечество идет вперед, совершенствуя свои силы. Все, что недосягаемо для него теперь, когда-нибудь станет близким, понятным, только вот надо работать, помогать всеми силами тем, кто ищет истину". </a:t>
            </a:r>
            <a:endParaRPr lang="ru-RU" dirty="0" smtClean="0"/>
          </a:p>
          <a:p>
            <a:r>
              <a:rPr lang="ru-RU" dirty="0"/>
              <a:t>    В финале герой разыскивает забытые галоши, которые становятся символом его незадавшейся, несмотря на красивые слова и воодушевляющий пафос, жизни.</a:t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http://www.bytic.ru/bytic1/compsc/2008_dip/Bannikov/Images/Krasil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981" y="2222287"/>
            <a:ext cx="3553691" cy="444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5209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891145"/>
            <a:ext cx="9154390" cy="4966855"/>
          </a:xfrm>
        </p:spPr>
        <p:txBody>
          <a:bodyPr/>
          <a:lstStyle/>
          <a:p>
            <a:r>
              <a:rPr lang="ru-RU" dirty="0"/>
              <a:t> Аня – дочь Раневской. </a:t>
            </a:r>
            <a:endParaRPr lang="ru-RU" dirty="0" smtClean="0"/>
          </a:p>
          <a:p>
            <a:r>
              <a:rPr lang="ru-RU" dirty="0" smtClean="0"/>
              <a:t>А</a:t>
            </a:r>
            <a:r>
              <a:rPr lang="ru-RU" dirty="0"/>
              <a:t>. влюблена в Петю Трофимова и находится под его влиянием. </a:t>
            </a:r>
            <a:endParaRPr lang="ru-RU" dirty="0" smtClean="0"/>
          </a:p>
          <a:p>
            <a:r>
              <a:rPr lang="ru-RU" dirty="0" smtClean="0"/>
              <a:t>Увлечена идей </a:t>
            </a:r>
            <a:r>
              <a:rPr lang="ru-RU" dirty="0"/>
              <a:t>о том, что дворянство виновато перед русским народом и должно искупить свою вину. </a:t>
            </a:r>
            <a:endParaRPr lang="ru-RU" dirty="0" smtClean="0"/>
          </a:p>
          <a:p>
            <a:r>
              <a:rPr lang="ru-RU" dirty="0" smtClean="0"/>
              <a:t>А</a:t>
            </a:r>
            <a:r>
              <a:rPr lang="ru-RU" dirty="0"/>
              <a:t>. говорит, что уже не любит вишневого сада, как прежде. Она хочет уйти из родного дома с Петей.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А. есть вера в счастье, в свои силы, в другую жизнь.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Мы насадим новый сад, роскошнее этого» и искренне радуется отъезду из родительского дома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 descr="http://samlib.ru/img/s/sokolow_w_d/dramatae/y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391" y="2019073"/>
            <a:ext cx="2909166" cy="469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48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Варя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2222287"/>
            <a:ext cx="8769927" cy="452141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Варя — приемная дочь </a:t>
            </a:r>
            <a:r>
              <a:rPr lang="ru-RU" dirty="0" smtClean="0"/>
              <a:t>Раневской.</a:t>
            </a:r>
          </a:p>
          <a:p>
            <a:r>
              <a:rPr lang="ru-RU" dirty="0" smtClean="0"/>
              <a:t>В</a:t>
            </a:r>
            <a:r>
              <a:rPr lang="ru-RU" dirty="0"/>
              <a:t>. фактически выполняет роль экономки Раневских, все хозяйство лежит на </a:t>
            </a:r>
            <a:r>
              <a:rPr lang="ru-RU" dirty="0" smtClean="0"/>
              <a:t>ней. </a:t>
            </a:r>
          </a:p>
          <a:p>
            <a:r>
              <a:rPr lang="ru-RU" dirty="0"/>
              <a:t>По натуре Варя очень скромная и благочестивая девушка, добросовестно относящаяся к своим обязанностям. </a:t>
            </a:r>
            <a:endParaRPr lang="ru-RU" dirty="0" smtClean="0"/>
          </a:p>
          <a:p>
            <a:r>
              <a:rPr lang="ru-RU" dirty="0" smtClean="0"/>
              <a:t>Она </a:t>
            </a:r>
            <a:r>
              <a:rPr lang="ru-RU" dirty="0"/>
              <a:t>часто занята мелочными хозяйственными делами и в отличие от господ умеет рационально экономить. О ее домовитости свидетельствует связка ключей за поясом.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/>
              <a:t>. ждет предложения от купца Лопахина, </a:t>
            </a:r>
            <a:r>
              <a:rPr lang="ru-RU" dirty="0" smtClean="0"/>
              <a:t>но он </a:t>
            </a:r>
            <a:r>
              <a:rPr lang="ru-RU" dirty="0"/>
              <a:t>почему-то медлит с объяснением, даже тогда, когда его к этому подталкивают. Как объясняет сама В., «у него дела много, ему не до меня».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/>
              <a:t>. говорит, что мечтает выдать Аню за богатого, а сама бы потом пошла в пустынь, в Киев, ходила бы по святым местам.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продажи имения, так и не дождавшись предложения Лопахина, собирается экономкой к другим помещикам.</a:t>
            </a:r>
          </a:p>
        </p:txBody>
      </p:sp>
      <p:pic>
        <p:nvPicPr>
          <p:cNvPr id="9220" name="Picture 4" descr="http://media.theatre.ru/photo/391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927" y="2015174"/>
            <a:ext cx="3308349" cy="471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46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Семён Пантелеевич </a:t>
            </a:r>
            <a:r>
              <a:rPr lang="ru-RU" dirty="0" err="1" smtClean="0"/>
              <a:t>Епиходов</a:t>
            </a:r>
            <a:endParaRPr lang="ru-RU" dirty="0"/>
          </a:p>
        </p:txBody>
      </p:sp>
      <p:pic>
        <p:nvPicPr>
          <p:cNvPr id="3074" name="Picture 2" descr="http://www.mxat-teatr.ru/files/pics/2006_12/vishnevij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010" y="2015836"/>
            <a:ext cx="31718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2222287"/>
            <a:ext cx="8905010" cy="4556049"/>
          </a:xfrm>
        </p:spPr>
        <p:txBody>
          <a:bodyPr/>
          <a:lstStyle/>
          <a:p>
            <a:r>
              <a:rPr lang="ru-RU" dirty="0" err="1"/>
              <a:t>Епиходов</a:t>
            </a:r>
            <a:r>
              <a:rPr lang="ru-RU" dirty="0"/>
              <a:t> Семен Пантелеевич — конторщик. </a:t>
            </a:r>
            <a:endParaRPr lang="ru-RU" dirty="0" smtClean="0"/>
          </a:p>
          <a:p>
            <a:r>
              <a:rPr lang="ru-RU" dirty="0" smtClean="0"/>
              <a:t>Его </a:t>
            </a:r>
            <a:r>
              <a:rPr lang="ru-RU" dirty="0"/>
              <a:t>называют «двадцать два несчастья», поскольку с ним постоянно приключаются разного рода неприятности: то он опрокидывает стул, то роняет букет, то еще что-нибудь. </a:t>
            </a:r>
            <a:endParaRPr lang="ru-RU" dirty="0" smtClean="0"/>
          </a:p>
          <a:p>
            <a:r>
              <a:rPr lang="ru-RU" dirty="0" smtClean="0"/>
              <a:t>Он </a:t>
            </a:r>
            <a:r>
              <a:rPr lang="ru-RU" dirty="0"/>
              <a:t>делает предложение горничной Дуняше. </a:t>
            </a:r>
            <a:endParaRPr lang="ru-RU" dirty="0" smtClean="0"/>
          </a:p>
          <a:p>
            <a:r>
              <a:rPr lang="ru-RU" dirty="0"/>
              <a:t>Каждый день случается со мной какое-нибудь несчастье. И я не ропщу, привык и даже улыбаюсь.</a:t>
            </a:r>
          </a:p>
          <a:p>
            <a:r>
              <a:rPr lang="ru-RU" dirty="0"/>
              <a:t>Я развитой человек, читаю разные замечательные книги, но никак не могу понять направления, чего мне собственно хочется, жить мне или застрелиться</a:t>
            </a:r>
            <a:r>
              <a:rPr lang="ru-RU" dirty="0" smtClean="0"/>
              <a:t>.</a:t>
            </a:r>
          </a:p>
          <a:p>
            <a:r>
              <a:rPr lang="ru-RU" dirty="0"/>
              <a:t>“Но, конечно, если взглянуть с точки зрения, то вы, позволю себе так выразиться, извините за откровенность, совершенно привели меня в состояние духа”</a:t>
            </a:r>
          </a:p>
        </p:txBody>
      </p:sp>
    </p:spTree>
    <p:extLst>
      <p:ext uri="{BB962C8B-B14F-4D97-AF65-F5344CB8AC3E}">
        <p14:creationId xmlns:p14="http://schemas.microsoft.com/office/powerpoint/2010/main" val="2377198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Фирс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22287"/>
            <a:ext cx="8966788" cy="448887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 Фирс – лакей в доме Раневской, старик 87 </a:t>
            </a:r>
            <a:r>
              <a:rPr lang="ru-RU" dirty="0" smtClean="0"/>
              <a:t>лет.</a:t>
            </a:r>
          </a:p>
          <a:p>
            <a:r>
              <a:rPr lang="ru-RU" dirty="0" smtClean="0"/>
              <a:t>Он </a:t>
            </a:r>
            <a:r>
              <a:rPr lang="ru-RU" dirty="0"/>
              <a:t>представляет собой тип слуги старого времени. Ф. безгранично предан своим хозяевам и заботится о них, как о собственных детях. Так, встречая Раневскую, Ф. плачет от радости. 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отмены крепостного права он «не согласился на волю, остался при господах». Ф. постоянно вспоминает прошлое, когда барин «ездил в Париж…на лошадях…» и когда все было понятно: «мужики при господах, господа при мужиках</a:t>
            </a:r>
            <a:r>
              <a:rPr lang="ru-RU" dirty="0" smtClean="0"/>
              <a:t>».</a:t>
            </a:r>
            <a:endParaRPr lang="ru-RU" dirty="0"/>
          </a:p>
          <a:p>
            <a:r>
              <a:rPr lang="ru-RU" dirty="0" smtClean="0"/>
              <a:t>Старый </a:t>
            </a:r>
            <a:r>
              <a:rPr lang="ru-RU" dirty="0"/>
              <a:t>слуга уже не в состоянии прислуживать, он почти ничего не слышит, постоянно оговаривается. Но сидеть без дела Ф. не может. Он родился для господ и умрет, ухаживая за ними.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продажи имения уезжающие хозяева забывают Ф. в заколоченном доме, где преданный этому дому слуга и умирает</a:t>
            </a:r>
            <a:r>
              <a:rPr lang="ru-RU" dirty="0" smtClean="0"/>
              <a:t>.</a:t>
            </a:r>
          </a:p>
          <a:p>
            <a:r>
              <a:rPr lang="ru-RU" dirty="0"/>
              <a:t>«Жизнь-то прошла, словно и не жил…»</a:t>
            </a:r>
            <a:endParaRPr lang="ru-RU" b="1" dirty="0"/>
          </a:p>
        </p:txBody>
      </p:sp>
      <p:pic>
        <p:nvPicPr>
          <p:cNvPr id="6146" name="Picture 2" descr="http://maly.ru/!_work/photo/AnenkovN/AnenkovN-19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788" y="2026226"/>
            <a:ext cx="2990549" cy="4684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562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TC103457503[[fn=Допускает цитирование]]</Template>
  <TotalTime>109</TotalTime>
  <Words>468</Words>
  <Application>Microsoft Office PowerPoint</Application>
  <PresentationFormat>Широкоэкранный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Цитаты</vt:lpstr>
      <vt:lpstr>Герои пьесы А.П.Чехова «Вишнёвый сад»</vt:lpstr>
      <vt:lpstr>Раневская Любовь Андреевна</vt:lpstr>
      <vt:lpstr>Леонид Андреевич Гаев</vt:lpstr>
      <vt:lpstr>Ермолай Алексеевич Лопахин</vt:lpstr>
      <vt:lpstr>Трофимов Пётр Сергеевич</vt:lpstr>
      <vt:lpstr>Аня</vt:lpstr>
      <vt:lpstr>Варя</vt:lpstr>
      <vt:lpstr>Семён Пантелеевич Епиходов</vt:lpstr>
      <vt:lpstr>Фирс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Герои пьесы А.П.Чехова «Вишнёвый сад»</dc:title>
  <dc:creator>Tobias Hashirama</dc:creator>
  <cp:lastModifiedBy>Tobias Hashirama</cp:lastModifiedBy>
  <cp:revision>12</cp:revision>
  <dcterms:created xsi:type="dcterms:W3CDTF">2014-05-25T19:50:15Z</dcterms:created>
  <dcterms:modified xsi:type="dcterms:W3CDTF">2014-06-05T11:28:24Z</dcterms:modified>
</cp:coreProperties>
</file>