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3" r:id="rId3"/>
    <p:sldId id="258" r:id="rId4"/>
    <p:sldId id="260" r:id="rId5"/>
    <p:sldId id="259" r:id="rId6"/>
    <p:sldId id="272" r:id="rId7"/>
    <p:sldId id="261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80E7-AECF-450C-A4D6-89148F54B31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A7A60-018D-40C6-A685-90B289546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A7A60-018D-40C6-A685-90B289546A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3A4D-AB9F-4D25-9C49-E85D3E103739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8F93-E94C-4F3F-BB02-F411BD8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04ef341e7c1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0_74550_bf2fa1f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099">
            <a:off x="1310362" y="296251"/>
            <a:ext cx="6306870" cy="63968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400">
            <a:off x="3316817" y="1130496"/>
            <a:ext cx="2867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Методические рекомендации для проведения уроков по направлению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«Дом»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в рамках подготовки к итоговому сочинению в 11 классе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0_5aef1_14e5b5e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763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1077" y="-15390"/>
            <a:ext cx="685804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и реализация сценариев уроков-сочинений по литературе в 11 классе на тему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«Дом»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направленных на подготовку обучающихся к итоговому сочинению.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Calibri" pitchFamily="34" charset="0"/>
                <a:cs typeface="Arial" pitchFamily="34" charset="0"/>
              </a:rPr>
              <a:t>Изучить и систематизировать требования к написанию итогового сочинения и критерии его оценки.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Разработать структуру и определить содержание уроков развития речи по литературе в 11 классе на тему «Дом».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. Определить примерный перечень литературных произведений и разработать тематику сочинений для обучающихся.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 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cs typeface="Arial" pitchFamily="34" charset="0"/>
              </a:rPr>
              <a:t>Усовершенствовать у учащихся  навык работы с художественными текстами.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 Сформировать у обучающихся  УУД: личностные, коммуникативные, познавательные, регулятивные.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Провести уроки с использованием разработанных материалов.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13979439296-max-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0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Актуальность проекта</a:t>
            </a:r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3" descr="C:\Documents and Settings\Admin\Рабочий стол\bart2011080404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56604"/>
            <a:ext cx="7000924" cy="530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3643306" y="5857892"/>
            <a:ext cx="2071702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Андрей Иванович толст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143380"/>
            <a:ext cx="1213104" cy="147523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Л.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500438"/>
            <a:ext cx="1428760" cy="1211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220px-A.K.Tolstoy_by_Rep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571876"/>
            <a:ext cx="1058904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АН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1714488"/>
            <a:ext cx="1285884" cy="1312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Т.Н.Толста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1928802"/>
            <a:ext cx="1357322" cy="1211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Admin\Рабочий стол\11288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bart2011080404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66033"/>
            <a:ext cx="3881263" cy="339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1142976" y="5643578"/>
            <a:ext cx="1714512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4143380"/>
            <a:ext cx="2000264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_538ec9642f977538ec9642f9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2742">
            <a:off x="325900" y="-52114"/>
            <a:ext cx="445770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.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94472">
            <a:off x="5296793" y="97486"/>
            <a:ext cx="3348046" cy="283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 rot="362987">
            <a:off x="2869888" y="3056268"/>
            <a:ext cx="658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istral" pitchFamily="66" charset="0"/>
              </a:rPr>
              <a:t>«Мой дом, уютный и родной...» </a:t>
            </a:r>
            <a:endParaRPr lang="ru-RU" sz="60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092" y="4919008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Николаевич Толстой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svitki_081-800x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" name="Picture 3" descr="C:\Documents and Settings\Admin\Рабочий стол\bart2011080404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451">
            <a:off x="163381" y="3276331"/>
            <a:ext cx="3881263" cy="339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857224" y="5500702"/>
            <a:ext cx="1928826" cy="92869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/>
              <a:t>ДОМ</a:t>
            </a:r>
            <a:endParaRPr lang="ru-RU" sz="2800" b="1" i="1" u="sng" dirty="0"/>
          </a:p>
        </p:txBody>
      </p:sp>
      <p:sp>
        <p:nvSpPr>
          <p:cNvPr id="5" name="Овал 4"/>
          <p:cNvSpPr/>
          <p:nvPr/>
        </p:nvSpPr>
        <p:spPr>
          <a:xfrm>
            <a:off x="357158" y="4500570"/>
            <a:ext cx="1143008" cy="7143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</a:rPr>
              <a:t>СЕМЬЯ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786" y="3571876"/>
            <a:ext cx="2500330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Разрушенный дом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220px-A.K.Tolstoy_by_Rep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3574">
            <a:off x="6111252" y="137545"/>
            <a:ext cx="2540008" cy="3255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rot="20658552">
            <a:off x="0" y="714356"/>
            <a:ext cx="57864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Разрушенный дом» 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(лирика</a:t>
            </a:r>
            <a:r>
              <a:rPr kumimoji="0" lang="ru-RU" sz="5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А.К. Толстого)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76694">
            <a:off x="4633890" y="4085361"/>
            <a:ext cx="43990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 rot="457217">
            <a:off x="316472" y="3009522"/>
            <a:ext cx="92103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«Люди всегда разрушают то, что любят больше всего».</a:t>
            </a:r>
            <a:endParaRPr lang="ru-RU" sz="2900" dirty="0" smtClean="0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(Оскар Уайльд)</a:t>
            </a:r>
            <a:endParaRPr kumimoji="0" lang="ru-RU" sz="2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105521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501190" cy="7143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071546"/>
            <a:ext cx="2718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Алексей Николаевич                           Толстой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pic>
        <p:nvPicPr>
          <p:cNvPr id="4" name="Picture 4" descr="C:\Documents and Settings\Admin\Рабочий стол\5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5823">
            <a:off x="137309" y="614473"/>
            <a:ext cx="2382581" cy="268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0_74550_bf2fa1f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1450">
            <a:off x="4778527" y="641177"/>
            <a:ext cx="3830199" cy="278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656045">
            <a:off x="5825289" y="1128447"/>
            <a:ext cx="2534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«Мой дом –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Родина»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1" name="Picture 3" descr="C:\Documents and Settings\Admin\Рабочий стол\rodina_pomn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3105">
            <a:off x="5120501" y="4356142"/>
            <a:ext cx="3643306" cy="231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 rot="473513">
            <a:off x="4125856" y="3530476"/>
            <a:ext cx="4676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Любовь к Родине, верность ее заветам – вот проблема, над которой размышлял  писатель.</a:t>
            </a:r>
          </a:p>
        </p:txBody>
      </p:sp>
      <p:pic>
        <p:nvPicPr>
          <p:cNvPr id="29699" name="Picture 3" descr="C:\Documents and Settings\Admin\Рабочий стол\bart20110804040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7559">
            <a:off x="163379" y="3190075"/>
            <a:ext cx="3881263" cy="339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 rot="21426438">
            <a:off x="1142976" y="6000768"/>
            <a:ext cx="1785950" cy="64294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0442275" flipH="1" flipV="1">
            <a:off x="139519" y="4646953"/>
            <a:ext cx="1444210" cy="8151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СЕМЬЯ</a:t>
            </a:r>
            <a:endParaRPr lang="ru-RU" b="1" u="sng" dirty="0"/>
          </a:p>
        </p:txBody>
      </p:sp>
      <p:sp>
        <p:nvSpPr>
          <p:cNvPr id="18" name="Овал 17"/>
          <p:cNvSpPr/>
          <p:nvPr/>
        </p:nvSpPr>
        <p:spPr>
          <a:xfrm rot="21316836">
            <a:off x="681313" y="3354954"/>
            <a:ext cx="1714512" cy="100419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Разрушенный дом</a:t>
            </a:r>
            <a:endParaRPr lang="ru-RU" u="sng" dirty="0"/>
          </a:p>
        </p:txBody>
      </p:sp>
      <p:sp>
        <p:nvSpPr>
          <p:cNvPr id="19" name="Овал 18"/>
          <p:cNvSpPr/>
          <p:nvPr/>
        </p:nvSpPr>
        <p:spPr>
          <a:xfrm rot="196163">
            <a:off x="2214546" y="4357694"/>
            <a:ext cx="1714512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endParaRPr lang="ru-RU" u="sn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c2803a39a86a48ae7b831549aba99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Т.Н.Толс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9285">
            <a:off x="735482" y="401897"/>
            <a:ext cx="2452678" cy="218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Documents and Settings\Admin\Рабочий стол\bart2011080404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3951">
            <a:off x="277087" y="3084356"/>
            <a:ext cx="3881263" cy="339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643042" y="5429264"/>
            <a:ext cx="1571636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ДОМ</a:t>
            </a:r>
            <a:endParaRPr lang="ru-RU" sz="2800" b="1" u="sng" dirty="0"/>
          </a:p>
        </p:txBody>
      </p:sp>
      <p:sp>
        <p:nvSpPr>
          <p:cNvPr id="6" name="Овал 5"/>
          <p:cNvSpPr/>
          <p:nvPr/>
        </p:nvSpPr>
        <p:spPr>
          <a:xfrm>
            <a:off x="642910" y="4572008"/>
            <a:ext cx="1357322" cy="6429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СЕМЬЯ</a:t>
            </a:r>
            <a:endParaRPr lang="ru-RU" b="1" u="sng" dirty="0"/>
          </a:p>
        </p:txBody>
      </p:sp>
      <p:sp>
        <p:nvSpPr>
          <p:cNvPr id="7" name="Овал 6"/>
          <p:cNvSpPr/>
          <p:nvPr/>
        </p:nvSpPr>
        <p:spPr>
          <a:xfrm>
            <a:off x="285720" y="3357562"/>
            <a:ext cx="1928826" cy="857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РАЗРУШЕН-НЫЙ ДОМ</a:t>
            </a:r>
            <a:endParaRPr lang="ru-RU" b="1" u="sng" dirty="0"/>
          </a:p>
        </p:txBody>
      </p:sp>
      <p:sp>
        <p:nvSpPr>
          <p:cNvPr id="8" name="Овал 7"/>
          <p:cNvSpPr/>
          <p:nvPr/>
        </p:nvSpPr>
        <p:spPr>
          <a:xfrm>
            <a:off x="2357422" y="3500438"/>
            <a:ext cx="1643074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РОДИНА</a:t>
            </a:r>
            <a:endParaRPr lang="ru-RU" b="1" u="sng" dirty="0"/>
          </a:p>
        </p:txBody>
      </p:sp>
      <p:sp>
        <p:nvSpPr>
          <p:cNvPr id="9" name="Овал 8"/>
          <p:cNvSpPr/>
          <p:nvPr/>
        </p:nvSpPr>
        <p:spPr>
          <a:xfrm>
            <a:off x="2214546" y="4500570"/>
            <a:ext cx="1928826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РОДНОЙ ГОРОД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 rot="223377">
            <a:off x="3786182" y="571480"/>
            <a:ext cx="5000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«Любимый город может спать спокойно…»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306634_1910_udivitelneh_panoram_gorodov_mi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000372"/>
            <a:ext cx="3024182" cy="162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8089">
            <a:off x="4714876" y="4929198"/>
            <a:ext cx="1782683" cy="133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07802">
            <a:off x="6774983" y="4786629"/>
            <a:ext cx="2214546" cy="140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bart2011080404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220px-A.K.Tolstoy_by_Re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660307"/>
            <a:ext cx="1714512" cy="2197693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А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957334"/>
            <a:ext cx="1835850" cy="1900666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Л.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929198"/>
            <a:ext cx="2105513" cy="192880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Т.Н.Толст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4849076"/>
            <a:ext cx="1928826" cy="200892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2857496"/>
            <a:ext cx="1928826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ДОМ=СЕМЬЯ</a:t>
            </a:r>
            <a:endParaRPr lang="ru-RU" b="1" u="sng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38" y="357166"/>
            <a:ext cx="2643206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РАЗРУШЕННЫЙ ДОМ</a:t>
            </a:r>
            <a:endParaRPr lang="ru-RU" b="1" u="sng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857232"/>
            <a:ext cx="2071702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ДОМ = РОДИНА</a:t>
            </a:r>
            <a:endParaRPr lang="ru-RU" b="1" u="sng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480" y="3214686"/>
            <a:ext cx="2857520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ДОМ = РОДНОЙ ГОРОД</a:t>
            </a:r>
            <a:endParaRPr lang="ru-RU" b="1" u="sng" dirty="0"/>
          </a:p>
        </p:txBody>
      </p:sp>
      <p:sp>
        <p:nvSpPr>
          <p:cNvPr id="13" name="TextBox 12"/>
          <p:cNvSpPr txBox="1"/>
          <p:nvPr/>
        </p:nvSpPr>
        <p:spPr>
          <a:xfrm rot="21028677">
            <a:off x="2786050" y="1785926"/>
            <a:ext cx="3857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Mistral" pitchFamily="66" charset="0"/>
              </a:rPr>
              <a:t>Дом в доме Толстых</a:t>
            </a:r>
            <a:endParaRPr lang="ru-RU" sz="6600" dirty="0">
              <a:solidFill>
                <a:srgbClr val="FFFF00"/>
              </a:solidFill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118895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01913">
            <a:off x="1802294" y="1961811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примере одной семьи Толстых есть возможность разработать уроки, связанные  не только с направлением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«Дом»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но и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«Любовь»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«Время»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«Путь» 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даже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«2015 - год литературы в России»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Настолько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уникально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наследие всех представителей этого  талантливого рода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272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61</cp:revision>
  <dcterms:created xsi:type="dcterms:W3CDTF">2015-10-19T14:04:45Z</dcterms:created>
  <dcterms:modified xsi:type="dcterms:W3CDTF">2015-11-08T18:40:30Z</dcterms:modified>
</cp:coreProperties>
</file>