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Амет-Хан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Султан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049462"/>
            <a:ext cx="2857500" cy="3810000"/>
          </a:xfrm>
        </p:spPr>
      </p:pic>
    </p:spTree>
  </p:cSld>
  <p:clrMapOvr>
    <a:masterClrMapping/>
  </p:clrMapOvr>
  <p:transition spd="med" advTm="10219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Памятник на Алее Героев в Киеве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axpark.com/static/u/article_image/15/02/01/tmpSnKINZ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7864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Музей в Алупке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axpark.com/static/u/article_image/15/02/01/tmpzQHylo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500726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Памятник в Ярославле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axpark.com/static/u/article_image/15/02/01/tmpyHaDKa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150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1939 год. Где-то здесь есть курсант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Амет-Хан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Султан.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axpark.com/static/u/article_image/15/02/01/tmpBXvP9a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7750" y="1611312"/>
            <a:ext cx="7048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этого момента счет летчика начал расти.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axpark.com/static/u/article_image/15/02/01/tmpddxu8i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25" y="1906587"/>
            <a:ext cx="6000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axpark.com/static/u/article_image/15/02/01/tmpF8yL7v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286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axpark.com/static/u/article_image/15/02/01/tmpFMe1Ih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866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крылатую ракету класса «воз­дух-корабль».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axpark.com/static/u/article_image/15/02/01/tmphKJltf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007" y="1600200"/>
            <a:ext cx="374798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октября. 1970 год 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50-летие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Амет-Хана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axpark.com/static/u/article_image/15/02/01/tmpILwWrh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5125" y="1706562"/>
            <a:ext cx="3333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«Дважды Герой Советского Союза, лауреат Государственной премии, заслужен­ный лётчик-испытатель СССР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Амет-Хана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Султан».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axpark.com/static/u/article_image/15/02/01/tmpvjVzBH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00200"/>
            <a:ext cx="5715040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Бюст в Алупке на бульваре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Амет-Хана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axpark.com/static/u/article_image/15/02/01/tmpT2fBHi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35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Амет-Хан Султан </vt:lpstr>
      <vt:lpstr> Кача. 1939 год. Где-то здесь есть курсант Амет-Хан Султан. </vt:lpstr>
      <vt:lpstr>С этого момента счет летчика начал расти.</vt:lpstr>
      <vt:lpstr>Слайд 4</vt:lpstr>
      <vt:lpstr>Слайд 5</vt:lpstr>
      <vt:lpstr>крылатую ракету класса «воз­дух-корабль». </vt:lpstr>
      <vt:lpstr>23 октября. 1970 год . 50-летие Амет-Хана. </vt:lpstr>
      <vt:lpstr>«Дважды Герой Советского Союза, лауреат Государственной премии, заслужен­ный лётчик-испытатель СССР  Амет-Хана  Султан».</vt:lpstr>
      <vt:lpstr> Бюст в Алупке на бульваре  Амет-Хана </vt:lpstr>
      <vt:lpstr> Памятник на Алее Героев в Киеве </vt:lpstr>
      <vt:lpstr> Музей в Алупке </vt:lpstr>
      <vt:lpstr> Памятник в Ярославле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2015-10-30T14:06:13Z</dcterms:created>
  <dcterms:modified xsi:type="dcterms:W3CDTF">2015-10-30T15:38:20Z</dcterms:modified>
</cp:coreProperties>
</file>