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93" r:id="rId3"/>
    <p:sldId id="273" r:id="rId4"/>
    <p:sldId id="294" r:id="rId5"/>
    <p:sldId id="274" r:id="rId6"/>
    <p:sldId id="286" r:id="rId7"/>
    <p:sldId id="296" r:id="rId8"/>
    <p:sldId id="301" r:id="rId9"/>
    <p:sldId id="302" r:id="rId10"/>
    <p:sldId id="308" r:id="rId11"/>
    <p:sldId id="309" r:id="rId12"/>
    <p:sldId id="30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580A-CCEB-4726-B34E-7DA8007EABAA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B4580A-CCEB-4726-B34E-7DA8007EABAA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A67386-EE3A-4AD0-9736-D08B8ED35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latin typeface="+mn-lt"/>
              </a:rPr>
              <a:t/>
            </a:r>
            <a:br>
              <a:rPr lang="ru-RU" sz="6000" dirty="0" smtClean="0">
                <a:latin typeface="+mn-lt"/>
              </a:rPr>
            </a:br>
            <a:r>
              <a:rPr lang="ru-RU" sz="6000" dirty="0" smtClean="0">
                <a:latin typeface="+mn-lt"/>
              </a:rPr>
              <a:t>Иконы русского музея</a:t>
            </a:r>
            <a:endParaRPr lang="ru-RU" sz="6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357694"/>
            <a:ext cx="4643470" cy="178595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Презентация учителя истории школы №315</a:t>
            </a:r>
          </a:p>
          <a:p>
            <a:pPr algn="r"/>
            <a:r>
              <a:rPr lang="ru-RU" sz="2000" dirty="0" smtClean="0"/>
              <a:t>Помельниковой Анастасии Александровны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976704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smtClean="0"/>
              <a:t>С</a:t>
            </a:r>
            <a:r>
              <a:rPr lang="ru-RU" dirty="0" smtClean="0"/>
              <a:t>редние века верующие умели «читать» иконы, на которых были отображены библейские сюжеты. У многих икон по сторонам располагались клейм – маленькие изображения каких-либо событий.</a:t>
            </a:r>
          </a:p>
          <a:p>
            <a:r>
              <a:rPr lang="ru-RU" dirty="0" smtClean="0"/>
              <a:t>На выставке в Русском музее вы увидите подобные произведения искусства.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Чудо св.Георгия и </a:t>
            </a:r>
            <a:r>
              <a:rPr lang="ru-RU" dirty="0" err="1" smtClean="0"/>
              <a:t>змие</a:t>
            </a:r>
            <a:r>
              <a:rPr lang="ru-RU" dirty="0" smtClean="0"/>
              <a:t> с житием Георгия. </a:t>
            </a:r>
            <a:r>
              <a:rPr lang="ru-RU" dirty="0" err="1" smtClean="0"/>
              <a:t>Нач</a:t>
            </a:r>
            <a:r>
              <a:rPr lang="ru-RU" dirty="0" smtClean="0"/>
              <a:t>. </a:t>
            </a:r>
            <a:r>
              <a:rPr lang="en-US" dirty="0" smtClean="0"/>
              <a:t>XIV</a:t>
            </a:r>
            <a:r>
              <a:rPr lang="ru-RU" dirty="0" smtClean="0"/>
              <a:t>в.</a:t>
            </a:r>
            <a:endParaRPr lang="ru-RU" dirty="0"/>
          </a:p>
        </p:txBody>
      </p:sp>
      <p:pic>
        <p:nvPicPr>
          <p:cNvPr id="5122" name="Picture 2" descr="C:\Users\ор\Desktop\Ikona_Chudo_Georgiya_o_zmiye_s_zhitiye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1628799"/>
            <a:ext cx="5529658" cy="4989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Несколько слов для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подготовке презентации были использованы:</a:t>
            </a:r>
          </a:p>
          <a:p>
            <a:r>
              <a:rPr lang="ru-RU" dirty="0" smtClean="0"/>
              <a:t>Учебник Ермолаевой «Санкт-Петербург. Город-музей. 2 часть</a:t>
            </a:r>
            <a:r>
              <a:rPr lang="ru-RU" dirty="0" smtClean="0"/>
              <a:t>»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83268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нашем городе в Русском музее хранятся подлинные памятники древнерусского искусства – иконописи.</a:t>
            </a:r>
          </a:p>
          <a:p>
            <a:r>
              <a:rPr lang="ru-RU" dirty="0" smtClean="0"/>
              <a:t>Иконопись – сложнейший вид живописи. Икону создавали по строго определенным правилам – канонам. В изображениях Христа, Богоматери, святых отсутствовала объёмность. Передавались не черты земного человека, а создавали образ небожителя. В иконах отсутствовала привычная перспектива. Иконописец передавал библейские события. Поэтому второстепенные фигуры на переднем плане изображались маленькими, а главные действующие лица даже на заднем плане были крупными. Важную роль в иконе играл цвет.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музей. Корпус Бенуа</a:t>
            </a:r>
            <a:endParaRPr lang="ru-RU" dirty="0"/>
          </a:p>
        </p:txBody>
      </p:sp>
      <p:pic>
        <p:nvPicPr>
          <p:cNvPr id="3" name="Picture 2" descr="C:\Users\ор\Desktop\container_ima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25" y="1844824"/>
            <a:ext cx="8611767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760680"/>
          </a:xfrm>
        </p:spPr>
        <p:txBody>
          <a:bodyPr>
            <a:normAutofit/>
          </a:bodyPr>
          <a:lstStyle/>
          <a:p>
            <a:r>
              <a:rPr lang="ru-RU" dirty="0" smtClean="0"/>
              <a:t>В настоящее время в Русском музее находится более 5000 икон </a:t>
            </a:r>
            <a:r>
              <a:rPr lang="en-US" dirty="0" smtClean="0"/>
              <a:t>XII-</a:t>
            </a:r>
            <a:r>
              <a:rPr lang="ru-RU" dirty="0" smtClean="0"/>
              <a:t>начала </a:t>
            </a:r>
            <a:r>
              <a:rPr lang="en-US" dirty="0" smtClean="0"/>
              <a:t>XX</a:t>
            </a:r>
            <a:r>
              <a:rPr lang="ru-RU" dirty="0" smtClean="0"/>
              <a:t>в. Это одна из крупнейших коллекций древнерусской живописи.</a:t>
            </a:r>
          </a:p>
          <a:p>
            <a:r>
              <a:rPr lang="ru-RU" dirty="0" smtClean="0"/>
              <a:t>В середине </a:t>
            </a:r>
            <a:r>
              <a:rPr lang="en-US" dirty="0" smtClean="0"/>
              <a:t>XIX</a:t>
            </a:r>
            <a:r>
              <a:rPr lang="ru-RU" dirty="0" smtClean="0"/>
              <a:t>в. </a:t>
            </a:r>
            <a:r>
              <a:rPr lang="ru-RU" dirty="0" smtClean="0"/>
              <a:t>в</a:t>
            </a:r>
            <a:r>
              <a:rPr lang="ru-RU" dirty="0" smtClean="0"/>
              <a:t> музее Академии художеств открыли музей Христианских древностей. Позже их передали открывшемуся музею Александра </a:t>
            </a:r>
            <a:r>
              <a:rPr lang="en-US" dirty="0" smtClean="0"/>
              <a:t>III</a:t>
            </a:r>
            <a:r>
              <a:rPr lang="ru-RU" dirty="0" smtClean="0"/>
              <a:t> – Русскому музею (1898).</a:t>
            </a:r>
          </a:p>
          <a:p>
            <a:r>
              <a:rPr lang="ru-RU" dirty="0" smtClean="0"/>
              <a:t>Известные коллекционеры М.П.Погодин и П.И.Севастьянов тоже отдали иконы новому музею.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Михаил Петрович Погодин (1800-1875)</a:t>
            </a:r>
            <a:endParaRPr lang="ru-RU" dirty="0"/>
          </a:p>
        </p:txBody>
      </p:sp>
      <p:pic>
        <p:nvPicPr>
          <p:cNvPr id="2" name="Picture 2" descr="C:\Users\ор\Desktop\media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535" y="1600199"/>
            <a:ext cx="5144753" cy="5181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Петр Иванович Севастьянов (1811-1867)</a:t>
            </a:r>
            <a:endParaRPr lang="ru-RU" dirty="0"/>
          </a:p>
        </p:txBody>
      </p:sp>
      <p:pic>
        <p:nvPicPr>
          <p:cNvPr id="2051" name="Picture 3" descr="C:\Users\ор\Desktop\Севастьянов_Пётр_Иван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0400" y="1386927"/>
            <a:ext cx="3981799" cy="5201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522514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Экспонаты</a:t>
            </a:r>
            <a:endParaRPr lang="ru-RU" sz="6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Икона «Ангел Златые власы».</a:t>
            </a:r>
            <a:r>
              <a:rPr lang="en-US" dirty="0" smtClean="0"/>
              <a:t> XII</a:t>
            </a:r>
            <a:r>
              <a:rPr lang="ru-RU" dirty="0" smtClean="0"/>
              <a:t> в.</a:t>
            </a:r>
            <a:endParaRPr lang="ru-RU" dirty="0"/>
          </a:p>
        </p:txBody>
      </p:sp>
      <p:pic>
        <p:nvPicPr>
          <p:cNvPr id="3074" name="Picture 2" descr="C:\Users\ор\Desktop\zJ6v7bjxHp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4709363" cy="5258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Богоматерь «Умиление». </a:t>
            </a:r>
            <a:r>
              <a:rPr lang="en-US" dirty="0" smtClean="0"/>
              <a:t>XIII</a:t>
            </a:r>
            <a:r>
              <a:rPr lang="ru-RU" dirty="0" smtClean="0"/>
              <a:t> в.</a:t>
            </a:r>
            <a:endParaRPr lang="ru-RU" dirty="0"/>
          </a:p>
        </p:txBody>
      </p:sp>
      <p:pic>
        <p:nvPicPr>
          <p:cNvPr id="4098" name="Picture 2" descr="C:\Users\ор\Desktop\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96752"/>
            <a:ext cx="4096764" cy="5624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1114</TotalTime>
  <Words>266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 Иконы русского музея</vt:lpstr>
      <vt:lpstr>Слайд 2</vt:lpstr>
      <vt:lpstr>Русский музей. Корпус Бенуа</vt:lpstr>
      <vt:lpstr>Слайд 4</vt:lpstr>
      <vt:lpstr>Михаил Петрович Погодин (1800-1875)</vt:lpstr>
      <vt:lpstr>Петр Иванович Севастьянов (1811-1867)</vt:lpstr>
      <vt:lpstr>Экспонаты</vt:lpstr>
      <vt:lpstr>Икона «Ангел Златые власы». XII в.</vt:lpstr>
      <vt:lpstr>Богоматерь «Умиление». XIII в.</vt:lpstr>
      <vt:lpstr>Слайд 10</vt:lpstr>
      <vt:lpstr>Чудо св.Георгия и змие с житием Георгия. Нач. XIVв.</vt:lpstr>
      <vt:lpstr>Несколько слов для учителя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Политика и власть</dc:title>
  <dc:creator>ор</dc:creator>
  <cp:lastModifiedBy>ор</cp:lastModifiedBy>
  <cp:revision>82</cp:revision>
  <dcterms:created xsi:type="dcterms:W3CDTF">2012-09-14T12:46:58Z</dcterms:created>
  <dcterms:modified xsi:type="dcterms:W3CDTF">2015-10-26T20:26:14Z</dcterms:modified>
</cp:coreProperties>
</file>