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2" r:id="rId3"/>
    <p:sldId id="256" r:id="rId4"/>
    <p:sldId id="259" r:id="rId5"/>
    <p:sldId id="268" r:id="rId6"/>
    <p:sldId id="258" r:id="rId7"/>
    <p:sldId id="271" r:id="rId8"/>
    <p:sldId id="270" r:id="rId9"/>
    <p:sldId id="269" r:id="rId10"/>
    <p:sldId id="272" r:id="rId11"/>
    <p:sldId id="275" r:id="rId12"/>
    <p:sldId id="273" r:id="rId13"/>
    <p:sldId id="274" r:id="rId14"/>
    <p:sldId id="276" r:id="rId15"/>
    <p:sldId id="277" r:id="rId16"/>
    <p:sldId id="257" r:id="rId17"/>
    <p:sldId id="265" r:id="rId18"/>
    <p:sldId id="260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B4580A-CCEB-4726-B34E-7DA8007EABAA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Домик </a:t>
            </a:r>
            <a:r>
              <a:rPr lang="ru-RU" sz="6000" dirty="0" err="1" smtClean="0">
                <a:latin typeface="+mn-lt"/>
              </a:rPr>
              <a:t>петра</a:t>
            </a:r>
            <a:r>
              <a:rPr lang="ru-RU" sz="6000" dirty="0" smtClean="0">
                <a:latin typeface="+mn-lt"/>
              </a:rPr>
              <a:t> </a:t>
            </a:r>
            <a:r>
              <a:rPr lang="en-US" sz="6000" dirty="0" smtClean="0">
                <a:latin typeface="+mn-lt"/>
              </a:rPr>
              <a:t>I</a:t>
            </a:r>
            <a:r>
              <a:rPr lang="ru-RU" sz="6000" dirty="0" smtClean="0">
                <a:latin typeface="+mn-lt"/>
              </a:rPr>
              <a:t>. Троицкая площадь. Петропавловский собор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357694"/>
            <a:ext cx="4643470" cy="178595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Презентация учителя истории школы №315</a:t>
            </a:r>
          </a:p>
          <a:p>
            <a:pPr algn="r"/>
            <a:r>
              <a:rPr lang="ru-RU" sz="2000" dirty="0" smtClean="0"/>
              <a:t>Помельниковой Анастасии Александровны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р\Desktop\petropavlovskiy-sobor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"/>
            <a:ext cx="9113043" cy="683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Домик Петра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5122" name="Picture 2" descr="C:\Users\ор\Desktop\photo_56-57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55244"/>
            <a:ext cx="8712968" cy="5602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р\Desktop\08t4Gqv-t7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8086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р\Desktop\11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Троицкая площадь</a:t>
            </a:r>
            <a:endParaRPr lang="ru-RU" dirty="0"/>
          </a:p>
        </p:txBody>
      </p:sp>
      <p:pic>
        <p:nvPicPr>
          <p:cNvPr id="8194" name="Picture 2" descr="C:\Users\ор\Desktop\3825_603x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1128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р\Desktop\0_ba3f_373ed142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4464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62646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Это будет на самостоятельной работе: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Дата основания СПб – 27 мая 1703 г.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Основан во время Северной войны со Швецией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Остров, на котором была заложена крепость </a:t>
            </a:r>
            <a:r>
              <a:rPr lang="ru-RU" sz="3600" dirty="0" err="1" smtClean="0"/>
              <a:t>Санкт-Петербурх</a:t>
            </a:r>
            <a:r>
              <a:rPr lang="ru-RU" sz="3600" dirty="0" smtClean="0"/>
              <a:t>, - Заячий</a:t>
            </a:r>
          </a:p>
          <a:p>
            <a:pPr>
              <a:buFont typeface="Arial" charset="0"/>
              <a:buChar char="•"/>
            </a:pPr>
            <a:r>
              <a:rPr lang="ru-RU" sz="3600" dirty="0" smtClean="0"/>
              <a:t>Крепость была названа в честь Св.Петра</a:t>
            </a:r>
          </a:p>
          <a:p>
            <a:pPr>
              <a:buFont typeface="Arial" charset="0"/>
              <a:buChar char="•"/>
            </a:pPr>
            <a:r>
              <a:rPr lang="ru-RU" sz="3600" dirty="0" err="1" smtClean="0"/>
              <a:t>Доменико</a:t>
            </a:r>
            <a:r>
              <a:rPr lang="ru-RU" sz="3600" dirty="0" smtClean="0"/>
              <a:t> </a:t>
            </a:r>
            <a:r>
              <a:rPr lang="ru-RU" sz="3600" dirty="0" err="1" smtClean="0"/>
              <a:t>Трезини</a:t>
            </a:r>
            <a:r>
              <a:rPr lang="ru-RU" sz="3600" dirty="0" smtClean="0"/>
              <a:t> перестраивал крепость в камне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04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/>
              <a:t>Бастионы</a:t>
            </a:r>
            <a:r>
              <a:rPr lang="ru-RU" sz="3600" dirty="0" smtClean="0"/>
              <a:t> – укрепления пятиугольной формы. Находились по углам крепости. Головкин, Меньшиков, Нарышкин, Трубецкой, Зотов, Государев бастионы.</a:t>
            </a:r>
          </a:p>
          <a:p>
            <a:pPr>
              <a:buNone/>
            </a:pPr>
            <a:r>
              <a:rPr lang="ru-RU" sz="3600" b="1" dirty="0" smtClean="0"/>
              <a:t>Куртина </a:t>
            </a:r>
            <a:r>
              <a:rPr lang="ru-RU" sz="3600" dirty="0" smtClean="0"/>
              <a:t>– прямая стена, соединяющая бастионы.</a:t>
            </a:r>
          </a:p>
          <a:p>
            <a:pPr>
              <a:buNone/>
            </a:pPr>
            <a:r>
              <a:rPr lang="ru-RU" sz="3600" b="1" dirty="0" smtClean="0"/>
              <a:t>Равелин </a:t>
            </a:r>
            <a:r>
              <a:rPr lang="ru-RU" sz="3600" dirty="0" smtClean="0"/>
              <a:t>– вспомогательное укрепление треугольной формы, состоящее из двух стен. Алексеевский и </a:t>
            </a:r>
            <a:r>
              <a:rPr lang="ru-RU" sz="3600" dirty="0" err="1" smtClean="0"/>
              <a:t>Иоанновский</a:t>
            </a:r>
            <a:r>
              <a:rPr lang="ru-RU" sz="3600" dirty="0" smtClean="0"/>
              <a:t>.</a:t>
            </a:r>
            <a:endParaRPr lang="ru-RU" sz="3600" b="1" dirty="0" smtClean="0"/>
          </a:p>
          <a:p>
            <a:pPr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Кронверк</a:t>
            </a:r>
            <a:r>
              <a:rPr lang="ru-RU" dirty="0" smtClean="0"/>
              <a:t> – дополнительное укрепление, по форме напоминающее корону.</a:t>
            </a:r>
          </a:p>
          <a:p>
            <a:pPr>
              <a:buNone/>
            </a:pPr>
            <a:r>
              <a:rPr lang="ru-RU" b="1" dirty="0" smtClean="0"/>
              <a:t>Каземат – </a:t>
            </a:r>
            <a:r>
              <a:rPr lang="ru-RU" dirty="0" smtClean="0"/>
              <a:t>помещения, в которых размещались солдаты или хранились боеприпасы.</a:t>
            </a:r>
          </a:p>
          <a:p>
            <a:pPr>
              <a:buNone/>
            </a:pPr>
            <a:r>
              <a:rPr lang="ru-RU" b="1" dirty="0" smtClean="0"/>
              <a:t>+ новые определения, которые мы узнали на этом уроке: волюта, пилон, штандарт, флагшток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Домик Петра </a:t>
            </a:r>
            <a:r>
              <a:rPr lang="en-US" dirty="0" smtClean="0"/>
              <a:t>I</a:t>
            </a:r>
            <a:r>
              <a:rPr lang="ru-RU" dirty="0" smtClean="0"/>
              <a:t> напоминал голландские дома</a:t>
            </a:r>
          </a:p>
          <a:p>
            <a:r>
              <a:rPr lang="ru-RU" dirty="0" smtClean="0"/>
              <a:t>В 1731 г. построили первую защитную галерею для домика Петра </a:t>
            </a:r>
            <a:r>
              <a:rPr lang="en-US" dirty="0" smtClean="0"/>
              <a:t>I</a:t>
            </a:r>
            <a:endParaRPr lang="ru-RU" dirty="0" smtClean="0"/>
          </a:p>
          <a:p>
            <a:r>
              <a:rPr lang="ru-RU" dirty="0" smtClean="0"/>
              <a:t>Первой площадью города была Троицкая площадь</a:t>
            </a:r>
          </a:p>
          <a:p>
            <a:r>
              <a:rPr lang="ru-RU" dirty="0" smtClean="0"/>
              <a:t>Петропавловский собор назван в честь Св.Петра и Св.Павла</a:t>
            </a:r>
          </a:p>
          <a:p>
            <a:r>
              <a:rPr lang="ru-RU" dirty="0" err="1" smtClean="0"/>
              <a:t>Д.Трезини</a:t>
            </a:r>
            <a:r>
              <a:rPr lang="ru-RU" dirty="0" smtClean="0"/>
              <a:t> – архитектор Петропавловского собора</a:t>
            </a:r>
          </a:p>
          <a:p>
            <a:r>
              <a:rPr lang="ru-RU" dirty="0" smtClean="0"/>
              <a:t>В 1858 г. деревянные конструкции шпиля колокольни Петропавловского собора заменили на стальные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р\Desktop\alexander_petrosyan_i29f6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704856" cy="6120680"/>
          </a:xfrm>
          <a:effectLst/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Июнь 1703 г. – в крепости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Санкт-Петербурх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заложена церковь апостолов Петра и Павла</a:t>
            </a:r>
          </a:p>
          <a:p>
            <a:pPr algn="l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1712-1733 гг. – строительство церкви. Архитектор –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Доменико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Трезини</a:t>
            </a: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Работа началась с возведения гигантской колокольни.</a:t>
            </a:r>
          </a:p>
          <a:p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772300" cy="5500726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1026" name="Picture 2" descr="C:\Users\ор\Desktop\Petropavlovskiy-so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310" y="1"/>
            <a:ext cx="923930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976704"/>
          </a:xfrm>
        </p:spPr>
        <p:txBody>
          <a:bodyPr/>
          <a:lstStyle/>
          <a:p>
            <a:r>
              <a:rPr lang="ru-RU" dirty="0" smtClean="0"/>
              <a:t>Колокольня состоит из нескольких ярусов – этажей, украшенных волютами – завитками. Её завершает высокий шпиль, на вершине которого прикреплен круглый шар («яблоко»), крест и флюгер в виде летящего ангела. На башне укреплены часы-куранты, привезенные из Голландии. Высота колокольни 122 м.</a:t>
            </a:r>
          </a:p>
          <a:p>
            <a:r>
              <a:rPr lang="ru-RU" dirty="0" smtClean="0"/>
              <a:t>Здание собора строилось в форме вытянутого прямоугольника, а не в виде креста, как обычные православные храмы.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р\Desktop\1390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048712"/>
          </a:xfrm>
        </p:spPr>
        <p:txBody>
          <a:bodyPr/>
          <a:lstStyle/>
          <a:p>
            <a:r>
              <a:rPr lang="ru-RU" dirty="0" smtClean="0"/>
              <a:t>Внутреннее помещение собора разделено на три части – нефы – массивными прямоугольными столбами – пилонами, поддерживающими крестовые своды. Сами своды украшены лепкой и росписью.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\Desktop\petropavlovskiy-sobor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94"/>
            <a:ext cx="9126381" cy="684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р\Desktop\petropavlovskiy-sobor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97"/>
            <a:ext cx="9103404" cy="687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753</TotalTime>
  <Words>325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Домик петра I. Троицкая площадь. Петропавловский собор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Домик Петра I</vt:lpstr>
      <vt:lpstr>Слайд 12</vt:lpstr>
      <vt:lpstr>Слайд 13</vt:lpstr>
      <vt:lpstr>Троицкая площадь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и власть</dc:title>
  <dc:creator>ор</dc:creator>
  <cp:lastModifiedBy>ор</cp:lastModifiedBy>
  <cp:revision>47</cp:revision>
  <dcterms:created xsi:type="dcterms:W3CDTF">2012-09-14T12:46:58Z</dcterms:created>
  <dcterms:modified xsi:type="dcterms:W3CDTF">2015-11-07T18:45:01Z</dcterms:modified>
</cp:coreProperties>
</file>