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72" r:id="rId3"/>
    <p:sldId id="273" r:id="rId4"/>
    <p:sldId id="284" r:id="rId5"/>
    <p:sldId id="274" r:id="rId6"/>
    <p:sldId id="285" r:id="rId7"/>
    <p:sldId id="293" r:id="rId8"/>
    <p:sldId id="275" r:id="rId9"/>
    <p:sldId id="286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B4580A-CCEB-4726-B34E-7DA8007EABAA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A67386-EE3A-4AD0-9736-D08B8ED3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+mn-lt"/>
              </a:rPr>
              <a:t/>
            </a:r>
            <a:br>
              <a:rPr lang="ru-RU" sz="6000" dirty="0" smtClean="0">
                <a:latin typeface="+mn-lt"/>
              </a:rPr>
            </a:br>
            <a:r>
              <a:rPr lang="ru-RU" sz="6000" dirty="0" smtClean="0">
                <a:latin typeface="+mn-lt"/>
              </a:rPr>
              <a:t>первые верфи города. адмиралтейство</a:t>
            </a:r>
            <a:endParaRPr lang="ru-RU" sz="6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357694"/>
            <a:ext cx="4643470" cy="178595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Презентация учителя истории школы №315</a:t>
            </a:r>
          </a:p>
          <a:p>
            <a:pPr algn="r"/>
            <a:r>
              <a:rPr lang="ru-RU" sz="2000" dirty="0" smtClean="0"/>
              <a:t>Помельниковой Анастасии Александровны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стр.26-35</a:t>
            </a:r>
          </a:p>
          <a:p>
            <a:r>
              <a:rPr lang="ru-RU" dirty="0" smtClean="0"/>
              <a:t>Выполнить задания на стр.35-39 </a:t>
            </a:r>
            <a:r>
              <a:rPr lang="ru-RU" dirty="0" smtClean="0"/>
              <a:t>№1, 2, 4,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Пользователь\Рабочий стол\008.1._SPb._Glavnoe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11672" cy="659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«Адмиралтейство» – место постройки и ремонта военных судов.</a:t>
            </a:r>
          </a:p>
          <a:p>
            <a:r>
              <a:rPr lang="ru-RU" dirty="0" smtClean="0"/>
              <a:t>5 ноября 1704 г.- заложена Адмиралтейская верфь (на острове между Невой и рекой Мойкой). Планировалось строить её в форме буквы «П», открытой в сторону Большой Невы.</a:t>
            </a:r>
          </a:p>
          <a:p>
            <a:r>
              <a:rPr lang="ru-RU" dirty="0" smtClean="0"/>
              <a:t>В глубине двора находилась «государева контора» – Адмиралтейский дом, от него тянулись одноэтажные деревянные боковые корпуса.</a:t>
            </a:r>
          </a:p>
          <a:p>
            <a:r>
              <a:rPr lang="ru-RU" dirty="0" smtClean="0"/>
              <a:t>В 1711 г. </a:t>
            </a:r>
            <a:r>
              <a:rPr lang="ru-RU" dirty="0" smtClean="0"/>
              <a:t>в</a:t>
            </a:r>
            <a:r>
              <a:rPr lang="ru-RU" dirty="0" smtClean="0"/>
              <a:t> центре главного фасада была возведена башня со шпилем. В ней в 1718 г. Разместилась Адмиралтейств-коллегия – высший орган управления флотом.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 дворе находились эллинги – помещения (или помосты), где строились или ремонтировались корабли. В углу двора стояла камора, в которой работали корабельные архитекторы и чертежники.</a:t>
            </a:r>
          </a:p>
          <a:p>
            <a:r>
              <a:rPr lang="ru-RU" dirty="0" smtClean="0"/>
              <a:t>На дне рва возле крепости – ряды заостренных кольев (палисады). От Невы по периметру крепости прорыли два канала: внутренний и внешний. На бастионах установили </a:t>
            </a:r>
            <a:r>
              <a:rPr lang="ru-RU" dirty="0" smtClean="0"/>
              <a:t>п</a:t>
            </a:r>
            <a:r>
              <a:rPr lang="ru-RU" dirty="0" smtClean="0"/>
              <a:t>ушки.</a:t>
            </a:r>
          </a:p>
          <a:p>
            <a:r>
              <a:rPr lang="ru-RU" dirty="0" smtClean="0"/>
              <a:t>До реки Мойки вырубили лес, образовалась эспланада – обширное свободное пространство для обстрела из крепостных орудий (Адмиралтейский луг).</a:t>
            </a:r>
          </a:p>
          <a:p>
            <a:r>
              <a:rPr lang="ru-RU" dirty="0" smtClean="0"/>
              <a:t>Вход в Неву оказался крепко закрыт от врага с обеих сторон: на правом берегу – Петропавловская крепость, на левом – крепость Адмиралтейства.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Documents and Settings\Пользователь\Рабочий стол\adm17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799"/>
            <a:ext cx="9144000" cy="682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6023632"/>
          </a:xfrm>
        </p:spPr>
        <p:txBody>
          <a:bodyPr/>
          <a:lstStyle/>
          <a:p>
            <a:r>
              <a:rPr lang="ru-RU" dirty="0" smtClean="0"/>
              <a:t>29 апреля 1706 г. – на воду спущен первый корабль. </a:t>
            </a:r>
          </a:p>
          <a:p>
            <a:r>
              <a:rPr lang="ru-RU" dirty="0" smtClean="0"/>
              <a:t>В 1717 г. </a:t>
            </a:r>
            <a:r>
              <a:rPr lang="ru-RU" dirty="0" smtClean="0"/>
              <a:t>б</a:t>
            </a:r>
            <a:r>
              <a:rPr lang="ru-RU" dirty="0" smtClean="0"/>
              <a:t>ыл прорыт канал, названный Адмиралтейским, до Новой Голландии.</a:t>
            </a:r>
          </a:p>
          <a:p>
            <a:r>
              <a:rPr lang="ru-RU" dirty="0" smtClean="0"/>
              <a:t>Новая Голландия – остров, образованный рекой Мойкой, Крюковым и Адмиралтейским каналами. На острове находились склады со стройматериалами для кораблей.</a:t>
            </a:r>
          </a:p>
          <a:p>
            <a:r>
              <a:rPr lang="ru-RU" dirty="0" smtClean="0"/>
              <a:t>Вторая четверть </a:t>
            </a:r>
            <a:r>
              <a:rPr lang="en-US" dirty="0" smtClean="0"/>
              <a:t>XVIII </a:t>
            </a:r>
            <a:r>
              <a:rPr lang="ru-RU" dirty="0" smtClean="0"/>
              <a:t>в. – Адмиралтейство перестраивается в камне. Архитектор – И.К.Коробов.</a:t>
            </a:r>
          </a:p>
          <a:p>
            <a:r>
              <a:rPr lang="ru-RU" dirty="0" smtClean="0"/>
              <a:t>1806-1823 гг. – строительство современного нам здания.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Андреян</a:t>
            </a:r>
            <a:r>
              <a:rPr lang="ru-RU" dirty="0" smtClean="0"/>
              <a:t> Дмитриевич Захаров (1761-1811)</a:t>
            </a:r>
            <a:endParaRPr lang="ru-RU" dirty="0"/>
          </a:p>
        </p:txBody>
      </p:sp>
      <p:pic>
        <p:nvPicPr>
          <p:cNvPr id="3074" name="Picture 2" descr="C:\Documents and Settings\Пользователь\Рабочий стол\b.286.350.16777215.0.stories.lightgallery.resized.arhitektory.23_1952__zahar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94011"/>
            <a:ext cx="4286279" cy="5245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008.1._SPb._Glavnoe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0940"/>
            <a:ext cx="8143932" cy="6307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Пользователь\Рабочий стол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10093"/>
            <a:ext cx="4469628" cy="3347907"/>
          </a:xfrm>
          <a:prstGeom prst="rect">
            <a:avLst/>
          </a:prstGeom>
          <a:noFill/>
        </p:spPr>
      </p:pic>
      <p:pic>
        <p:nvPicPr>
          <p:cNvPr id="5123" name="Picture 3" descr="C:\Documents and Settings\Пользователь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14290"/>
            <a:ext cx="2028827" cy="3048784"/>
          </a:xfrm>
          <a:prstGeom prst="rect">
            <a:avLst/>
          </a:prstGeom>
          <a:noFill/>
        </p:spPr>
      </p:pic>
      <p:pic>
        <p:nvPicPr>
          <p:cNvPr id="5124" name="Picture 4" descr="C:\Documents and Settings\Пользователь\Рабочий стол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000504"/>
            <a:ext cx="2466975" cy="1847850"/>
          </a:xfrm>
          <a:prstGeom prst="rect">
            <a:avLst/>
          </a:prstGeom>
          <a:noFill/>
        </p:spPr>
      </p:pic>
      <p:pic>
        <p:nvPicPr>
          <p:cNvPr id="5125" name="Picture 5" descr="C:\Documents and Settings\Пользователь\Рабочий стол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214290"/>
            <a:ext cx="3714776" cy="2472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1243</TotalTime>
  <Words>302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первые верфи города. адмиралтейство</vt:lpstr>
      <vt:lpstr>Слайд 2</vt:lpstr>
      <vt:lpstr>Слайд 3</vt:lpstr>
      <vt:lpstr>Слайд 4</vt:lpstr>
      <vt:lpstr>Слайд 5</vt:lpstr>
      <vt:lpstr>Слайд 6</vt:lpstr>
      <vt:lpstr>Андреян Дмитриевич Захаров (1761-1811)</vt:lpstr>
      <vt:lpstr>Слайд 8</vt:lpstr>
      <vt:lpstr>Слайд 9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и власть</dc:title>
  <dc:creator>ор</dc:creator>
  <cp:lastModifiedBy>315 школа</cp:lastModifiedBy>
  <cp:revision>93</cp:revision>
  <dcterms:created xsi:type="dcterms:W3CDTF">2012-09-14T12:46:58Z</dcterms:created>
  <dcterms:modified xsi:type="dcterms:W3CDTF">2015-09-25T10:42:03Z</dcterms:modified>
</cp:coreProperties>
</file>