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3" r:id="rId3"/>
    <p:sldId id="264" r:id="rId4"/>
    <p:sldId id="288" r:id="rId5"/>
    <p:sldId id="265" r:id="rId6"/>
    <p:sldId id="266" r:id="rId7"/>
    <p:sldId id="267" r:id="rId8"/>
    <p:sldId id="268" r:id="rId9"/>
    <p:sldId id="269" r:id="rId10"/>
    <p:sldId id="283" r:id="rId11"/>
    <p:sldId id="270" r:id="rId12"/>
    <p:sldId id="284" r:id="rId13"/>
    <p:sldId id="285" r:id="rId14"/>
    <p:sldId id="257" r:id="rId15"/>
    <p:sldId id="258" r:id="rId16"/>
    <p:sldId id="259" r:id="rId17"/>
    <p:sldId id="260" r:id="rId18"/>
    <p:sldId id="261" r:id="rId19"/>
    <p:sldId id="262" r:id="rId20"/>
    <p:sldId id="279" r:id="rId21"/>
    <p:sldId id="275" r:id="rId22"/>
    <p:sldId id="277" r:id="rId23"/>
    <p:sldId id="280" r:id="rId24"/>
    <p:sldId id="286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4" autoAdjust="0"/>
    <p:restoredTop sz="94660"/>
  </p:normalViewPr>
  <p:slideViewPr>
    <p:cSldViewPr>
      <p:cViewPr varScale="1">
        <p:scale>
          <a:sx n="87" d="100"/>
          <a:sy n="87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Знаете ли вы в честь  кого были названы пионерские </a:t>
            </a:r>
            <a:r>
              <a:rPr lang="ru-RU" dirty="0" smtClean="0"/>
              <a:t>отряды в нашей школе?</a:t>
            </a:r>
            <a:endParaRPr lang="ru-RU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в честь  кого были названы пионерские отряды?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 куда вы об этом узнали?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На классных часах</c:v>
                </c:pt>
                <c:pt idx="1">
                  <c:v>На стенде</c:v>
                </c:pt>
                <c:pt idx="2">
                  <c:v>От одноклассников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28650-7EF3-43E3-BEBC-22BE409758A3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6346-BDF0-4B76-85C4-F070A02A9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2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6346-BDF0-4B76-85C4-F070A02A9A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6346-BDF0-4B76-85C4-F070A02A9A4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DF2E87-053E-4BBC-A244-D5D148C5BE0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5D0727-56DE-4191-9BBF-9B7D72FC5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305800" cy="7780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Исследовательская работа по теме 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«Средняя образовательная школа №6» </a:t>
            </a:r>
          </a:p>
          <a:p>
            <a:pPr algn="ctr"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города Уссурийска УГО Приморского края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501008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S Mincho" pitchFamily="49" charset="-128"/>
                <a:ea typeface="MS Mincho" pitchFamily="49" charset="-128"/>
              </a:rPr>
              <a:t>«Подвиги                     неизвестных героев»</a:t>
            </a:r>
            <a:endParaRPr lang="ru-RU" sz="2800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5013176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Выполнила 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ученица 11 класса «А»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Баранова Виктория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140094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    Окончив 7 классов, работал на телеграфе. В начале 1942 года был призван в армию.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Федчун Иван Степанович </a:t>
            </a:r>
            <a:br>
              <a:rPr lang="ru-RU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(1921 –1942)</a:t>
            </a:r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673224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Федчун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Илья Степанович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(1921 – 1942)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9552" y="2492896"/>
            <a:ext cx="4059936" cy="21602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 Илья был старше Ивана на два года. В 1940 году был призван в армию, окончил школу командиров в городе </a:t>
            </a:r>
            <a:r>
              <a:rPr lang="ru-RU" sz="2800" dirty="0" err="1" smtClean="0">
                <a:latin typeface="Calibri" pitchFamily="34" charset="0"/>
              </a:rPr>
              <a:t>Иман</a:t>
            </a:r>
            <a:r>
              <a:rPr lang="ru-RU" sz="2800" dirty="0" smtClean="0">
                <a:latin typeface="Calibri" pitchFamily="34" charset="0"/>
              </a:rPr>
              <a:t>. В 1941 году ушел на фронт.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7" name="Содержимое 6" descr="IMG_20150403_120247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0032" y="1412776"/>
            <a:ext cx="3672408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«Ваш сын погиб как герой. За кровь своего товарища  и Вашего сына мы отомстим факирским гадам под Сталинградом. Но месть не окончим.</a:t>
            </a:r>
          </a:p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   За ваши слезы, за кровь Ильи мы прекратим навсегда сотни тысяч поганых жизней гитлеровцев».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5373216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1943 г.</a:t>
            </a:r>
            <a:endParaRPr lang="ru-RU" sz="3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011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   «Ваш сын, Котов Николай Иванович, уроженец г.Ворошилов – Уссурийский Приморского края в бою за Социалистическую Родину, верным воинской присяге, проявив геройство и мужество 9 августа 1942 года пропал без вести. Похоронен в районе Сталинграда»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419056" cy="8229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Котов Николай Иванович </a:t>
            </a:r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Котов Валентин Иванович</a:t>
            </a:r>
            <a:r>
              <a:rPr lang="ru-RU" sz="4400" dirty="0" smtClean="0">
                <a:latin typeface="Calibri" pitchFamily="34" charset="0"/>
              </a:rPr>
              <a:t/>
            </a:r>
            <a:br>
              <a:rPr lang="ru-RU" sz="44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5976" y="2276872"/>
            <a:ext cx="4028256" cy="24090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Окончил 7 классов школы №6 и поступил на работу в городской радиоузел, так как увлекался радиоделом. </a:t>
            </a:r>
          </a:p>
          <a:p>
            <a:pPr algn="ctr">
              <a:buNone/>
            </a:pPr>
            <a:endParaRPr lang="ru-RU" dirty="0">
              <a:latin typeface="Calibri" pitchFamily="34" charset="0"/>
            </a:endParaRPr>
          </a:p>
        </p:txBody>
      </p:sp>
      <p:pic>
        <p:nvPicPr>
          <p:cNvPr id="7" name="Содержимое 6" descr="IMG_20150403_120308.jpg"/>
          <p:cNvPicPr>
            <a:picLocks noGrp="1"/>
          </p:cNvPicPr>
          <p:nvPr>
            <p:ph sz="half" idx="1"/>
          </p:nvPr>
        </p:nvPicPr>
        <p:blipFill>
          <a:blip r:embed="rId2" cstate="email">
            <a:grayscl/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560" y="1412776"/>
            <a:ext cx="3528392" cy="4683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Богданов Иван Дмитриевич 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(1922-1944)</a:t>
            </a: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2564904"/>
            <a:ext cx="4104456" cy="1112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 В 1941 году ушел добровольцем на фронт.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7" name="Содержимое 6" descr="IMG_20150403_120352.jpg"/>
          <p:cNvPicPr>
            <a:picLocks noGrp="1"/>
          </p:cNvPicPr>
          <p:nvPr>
            <p:ph sz="half" idx="1"/>
          </p:nvPr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1268760"/>
            <a:ext cx="3528392" cy="4899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9216" cy="750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Житников Владимир Николаевич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971600" y="2348880"/>
            <a:ext cx="3744416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Calibri" pitchFamily="34" charset="0"/>
              </a:rPr>
              <a:t>3 июля 1941 года позвала Родина Володю </a:t>
            </a:r>
            <a:r>
              <a:rPr lang="ru-RU" sz="2800" dirty="0" err="1" smtClean="0">
                <a:latin typeface="Calibri" pitchFamily="34" charset="0"/>
              </a:rPr>
              <a:t>Житникова</a:t>
            </a:r>
            <a:r>
              <a:rPr lang="ru-RU" sz="2800" dirty="0" smtClean="0">
                <a:latin typeface="Calibri" pitchFamily="34" charset="0"/>
              </a:rPr>
              <a:t>, и пошел он в бой за юность, за счастье. 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7" name="Содержимое 6" descr="IMG_20150403_120420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4048" y="1340768"/>
            <a:ext cx="3312368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571184" cy="534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Чехович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Глеб Семенович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(1921-1942)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2060848"/>
            <a:ext cx="4419976" cy="3024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Calibri" pitchFamily="34" charset="0"/>
              </a:rPr>
              <a:t>Сразу же после окончания нашей школы, в 1939 году, Глеб был призван в ряды </a:t>
            </a:r>
            <a:r>
              <a:rPr lang="ru-RU" dirty="0" err="1" smtClean="0">
                <a:latin typeface="Calibri" pitchFamily="34" charset="0"/>
              </a:rPr>
              <a:t>КраснойАрмии</a:t>
            </a:r>
            <a:r>
              <a:rPr lang="ru-RU" dirty="0" smtClean="0">
                <a:latin typeface="Calibri" pitchFamily="34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Он учился в полковой школе лейтенантов.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MG_20150403_120518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-508" y="1952836"/>
            <a:ext cx="4536504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120" y="1340768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Шакун Владимир </a:t>
            </a:r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Хресандрович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(1925-1944)</a:t>
            </a: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2204864"/>
            <a:ext cx="4496176" cy="3561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«…прошёл много мест. Был в Польше, сейчас воюю в Литве. Ну, как мы здесь воюем. Вам хорошо известно. Мне сейчас никто не верит, что нет и 20, выгляжу старше…»</a:t>
            </a:r>
          </a:p>
          <a:p>
            <a:pPr>
              <a:buNone/>
            </a:pP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Рисунок 4" descr="IMG_20150403_120605.jpg"/>
          <p:cNvPicPr/>
          <p:nvPr/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-508" y="1880828"/>
            <a:ext cx="460851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128792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Гаврик Иван Петрович </a:t>
            </a:r>
            <a:b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(1920-1944)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2636912"/>
            <a:ext cx="3888432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В 1944 г. своей пушкой он  и его товарищи защитили город Каменец-Подольск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5" name="Содержимое 4" descr="SAM_018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1340768"/>
            <a:ext cx="3744416" cy="48417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200" b="1" dirty="0" smtClean="0">
                <a:solidFill>
                  <a:srgbClr val="2D2901"/>
                </a:solidFill>
                <a:latin typeface="Calibri" pitchFamily="34" charset="0"/>
                <a:cs typeface="Times New Roman" pitchFamily="18" charset="0"/>
              </a:rPr>
              <a:t>Цель: </a:t>
            </a: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изучить биографию выпускников нашей школы, погибших во время Великой Отечественной Войны и их заслуги перед Отечеством</a:t>
            </a:r>
          </a:p>
          <a:p>
            <a:pPr>
              <a:lnSpc>
                <a:spcPct val="90000"/>
              </a:lnSpc>
            </a:pPr>
            <a:r>
              <a:rPr lang="ru-RU" altLang="ru-RU" sz="2200" b="1" dirty="0" smtClean="0">
                <a:latin typeface="Calibri" pitchFamily="34" charset="0"/>
                <a:cs typeface="Times New Roman" pitchFamily="18" charset="0"/>
              </a:rPr>
              <a:t>Задачи: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 1. Познакомиться с биографией выпускников нашей школы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2. Изучить материал, связанный с подвигами героев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3. Обобщить полученную информацию</a:t>
            </a:r>
          </a:p>
          <a:p>
            <a:pPr>
              <a:lnSpc>
                <a:spcPct val="90000"/>
              </a:lnSpc>
            </a:pPr>
            <a:r>
              <a:rPr lang="ru-RU" altLang="ru-RU" sz="2200" b="1" dirty="0" smtClean="0">
                <a:latin typeface="Calibri" pitchFamily="34" charset="0"/>
                <a:cs typeface="Times New Roman" pitchFamily="18" charset="0"/>
              </a:rPr>
              <a:t>Методы: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1. Посещение Городского  архив г.Уссурийска, изучение литературы и документации;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2. Сбор информации в статьях прошлых лет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3.Консультация у Кузнецовой Любовь Ивановны - учителя школы №6, которая занималась сбором материала об участниках Великой Отечественной войны, выпускников этой школы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4.Обработка информации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200" dirty="0" smtClean="0">
                <a:latin typeface="Calibri" pitchFamily="34" charset="0"/>
                <a:cs typeface="Times New Roman" pitchFamily="18" charset="0"/>
              </a:rPr>
              <a:t>   5. Подготовка презентации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8534400" cy="1447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mtClean="0">
                <a:latin typeface="Calibri" pitchFamily="34" charset="0"/>
              </a:rPr>
              <a:t>ТОРЖЕСТВЕННО-ТРАУРНАЯ ЛИНЕЙКА С ОТКРЫТИЕМ МЕМОРИАЛНОЙ ДОСКИ В ЧЕСТЬ ПАМЯТИ ОБ И. ГАВРИКЕ</a:t>
            </a:r>
          </a:p>
        </p:txBody>
      </p:sp>
      <p:sp>
        <p:nvSpPr>
          <p:cNvPr id="22531" name="Содержимое 3"/>
          <p:cNvSpPr>
            <a:spLocks noGrp="1"/>
          </p:cNvSpPr>
          <p:nvPr>
            <p:ph sz="half" idx="2"/>
          </p:nvPr>
        </p:nvSpPr>
        <p:spPr>
          <a:xfrm>
            <a:off x="1331640" y="4581128"/>
            <a:ext cx="2971800" cy="533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dirty="0" smtClean="0">
                <a:latin typeface="Calibri" pitchFamily="34" charset="0"/>
              </a:rPr>
              <a:t>28 января 1967 г.</a:t>
            </a:r>
          </a:p>
        </p:txBody>
      </p:sp>
      <p:pic>
        <p:nvPicPr>
          <p:cNvPr id="6" name="Picture 4" descr="H:\Баранова Владивосток\фото гаврик\20150401_162705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432117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I:\Баранова Владивосток\фото гаврик\20150401_162648.jpg"/>
          <p:cNvPicPr>
            <a:picLocks noChangeAspect="1" noChangeArrowheads="1"/>
          </p:cNvPicPr>
          <p:nvPr/>
        </p:nvPicPr>
        <p:blipFill>
          <a:blip r:embed="rId3" cstate="email">
            <a:grayscl/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473195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219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МЕМОРИАЛЬНАЯ ДОСКА В ПАМЯТЬ ОБ И. ГАВРИКЕ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6" descr="H:\Баранова Владивосток\фото гаврик\20150401_162716.jpg"/>
          <p:cNvPicPr>
            <a:picLocks noChangeAspect="1" noChangeArrowheads="1"/>
          </p:cNvPicPr>
          <p:nvPr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469188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ОТКРЫТИЕ КОМНАТЫ « БОЕВОЙ СЛАВЫ» В СРЕДНЕЙ ШКОЛЕ №6</a:t>
            </a:r>
          </a:p>
        </p:txBody>
      </p:sp>
      <p:pic>
        <p:nvPicPr>
          <p:cNvPr id="11267" name="Содержимое 4" descr="SAM_0099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1000" y="990600"/>
            <a:ext cx="3581400" cy="52339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Содержимое 4" descr="SAM_0149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0" y="2133600"/>
            <a:ext cx="4800600" cy="35194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91200" y="5715000"/>
            <a:ext cx="9604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1987 г.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I:\22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smtClean="0">
                <a:solidFill>
                  <a:schemeClr val="tx1"/>
                </a:solidFill>
                <a:latin typeface="Calibri" pitchFamily="34" charset="0"/>
              </a:rPr>
              <a:t>ТОРЖЕСТВЕННО-ТРАУРНАЯ ЛИНЕЙКА  С  ОТКРЫТИЕМ  УГОЛКА «БОЕВОЙ  СЛАВЫ»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26628" name="Прямоугольник 7"/>
          <p:cNvSpPr>
            <a:spLocks noChangeArrowheads="1"/>
          </p:cNvSpPr>
          <p:nvPr/>
        </p:nvSpPr>
        <p:spPr bwMode="auto">
          <a:xfrm>
            <a:off x="1295400" y="5181600"/>
            <a:ext cx="1908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7 мая 2015 г. </a:t>
            </a:r>
          </a:p>
        </p:txBody>
      </p:sp>
      <p:pic>
        <p:nvPicPr>
          <p:cNvPr id="26629" name="Picture 3" descr="I:\2237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42418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50912"/>
          </a:xfrm>
        </p:spPr>
        <p:txBody>
          <a:bodyPr>
            <a:noAutofit/>
          </a:bodyPr>
          <a:lstStyle/>
          <a:p>
            <a:r>
              <a:rPr lang="ru-RU" altLang="ru-RU" sz="2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Данные опроса учащихся МБОУ СОШ №6 г. Уссурийска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678904"/>
          </a:xfrm>
        </p:spPr>
        <p:txBody>
          <a:bodyPr>
            <a:normAutofit/>
          </a:bodyPr>
          <a:lstStyle/>
          <a:p>
            <a:r>
              <a:rPr lang="ru-RU" altLang="ru-RU" sz="2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Данные опроса учащихся МБОУ СОШ №6 г. Уссурийска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72000"/>
          </a:xfrm>
        </p:spPr>
        <p:txBody>
          <a:bodyPr>
            <a:normAutofit/>
          </a:bodyPr>
          <a:lstStyle/>
          <a:p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Гипотеза:</a:t>
            </a:r>
          </a:p>
          <a:p>
            <a:pPr>
              <a:buFontTx/>
              <a:buNone/>
            </a:pPr>
            <a:r>
              <a:rPr lang="ru-RU" altLang="ru-RU" sz="2000" dirty="0" smtClean="0">
                <a:latin typeface="Calibri" pitchFamily="34" charset="0"/>
                <a:cs typeface="Times New Roman" pitchFamily="18" charset="0"/>
              </a:rPr>
              <a:t>     Если каждый житель города Уссурийска с детских лет будет интересоваться и изучать историю своего города, историю своей  школы, то он будет передавать эту информацию из поколения в поколение, что привьет интерес к истории своего города.</a:t>
            </a:r>
          </a:p>
          <a:p>
            <a:r>
              <a:rPr lang="ru-RU" sz="2000" b="1" dirty="0">
                <a:latin typeface="Calibri" pitchFamily="34" charset="0"/>
              </a:rPr>
              <a:t>Актуальность </a:t>
            </a:r>
            <a:r>
              <a:rPr lang="ru-RU" sz="2000" dirty="0">
                <a:latin typeface="Calibri" pitchFamily="34" charset="0"/>
              </a:rPr>
              <a:t>данной работы заключается в том, что каждый житель должен не только знать родословную семьи, но и историю своего города.</a:t>
            </a: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075240" cy="7509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В 1968 г. Была создана дружина</a:t>
            </a:r>
            <a:endParaRPr lang="ru-RU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" name="Picture 2" descr="I:\Баранова Владивосток\фото гаврик\20150401_162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grayscl/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293" y="1524000"/>
            <a:ext cx="653141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684584" y="908720"/>
            <a:ext cx="88924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Очкалов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Лев Кириллович </a:t>
            </a: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(1926-1944)</a:t>
            </a:r>
            <a:b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5536" y="2060848"/>
            <a:ext cx="4059936" cy="25202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7" name="Содержимое 6" descr="IMG_20150403_115504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4657700" y="1903140"/>
            <a:ext cx="4437112" cy="3456384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27584" y="2924944"/>
            <a:ext cx="4104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с детства мечтал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1809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стать танкистом.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836712"/>
            <a:ext cx="776205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Ерышев Виктор </a:t>
            </a:r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Саввич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(1920-1942)</a:t>
            </a: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60440" cy="3240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sz="3000" dirty="0" smtClean="0">
                <a:latin typeface="Calibri" pitchFamily="34" charset="0"/>
              </a:rPr>
              <a:t>Окончив школу, поступил в Ленинградский институт, хотел стать инженером. Не сбылись его мечты. Грозный 1941 год оборвал их.</a:t>
            </a:r>
          </a:p>
          <a:p>
            <a:endParaRPr lang="ru-RU" dirty="0"/>
          </a:p>
        </p:txBody>
      </p:sp>
      <p:pic>
        <p:nvPicPr>
          <p:cNvPr id="7" name="Содержимое 6" descr="IMG_20150403_115547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800000">
            <a:off x="5076056" y="1340768"/>
            <a:ext cx="3528392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Пинчук Николай Ефимович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(1920-1942)</a:t>
            </a: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491880" y="1772816"/>
            <a:ext cx="5472608" cy="2304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 Учился в Томском артиллерийском училище и в звании младшего лейтенанта был направлен в  действующую армию.</a:t>
            </a:r>
          </a:p>
          <a:p>
            <a:pPr algn="ctr"/>
            <a:endParaRPr lang="ru-RU" sz="2800" dirty="0">
              <a:latin typeface="Calibri" pitchFamily="34" charset="0"/>
            </a:endParaRPr>
          </a:p>
        </p:txBody>
      </p:sp>
      <p:pic>
        <p:nvPicPr>
          <p:cNvPr id="7" name="Содержимое 6" descr="IMG_20150403_115641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-108520" y="1988840"/>
            <a:ext cx="4248472" cy="3240360"/>
          </a:xfrm>
          <a:prstGeom prst="rect">
            <a:avLst/>
          </a:prstGeom>
        </p:spPr>
      </p:pic>
      <p:pic>
        <p:nvPicPr>
          <p:cNvPr id="5" name="Picture 2" descr="I:\Баранова Владивосток\фото гаврик\14 отрядов\IMG_20150403_115617.jpg"/>
          <p:cNvPicPr>
            <a:picLocks noChangeAspect="1" noChangeArrowheads="1"/>
          </p:cNvPicPr>
          <p:nvPr/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6438081" y="4227215"/>
            <a:ext cx="2403383" cy="2103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836712"/>
            <a:ext cx="733000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Краев Василий Гаврилович 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(1921-1944)</a:t>
            </a:r>
            <a:b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468052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В 1938 году окончил 10 классов и поступил Дальневосточный Политехнический институт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7" name="Содержимое 6" descr="IMG_20150403_115757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4608004" y="1664804"/>
            <a:ext cx="4608512" cy="3528392"/>
          </a:xfrm>
          <a:prstGeom prst="rect">
            <a:avLst/>
          </a:prstGeom>
        </p:spPr>
      </p:pic>
      <p:pic>
        <p:nvPicPr>
          <p:cNvPr id="5" name="Picture 2" descr="I:\Баранова Владивосток\фото гаврик\14 отрядов\IMG_20150403_115939.jpg"/>
          <p:cNvPicPr>
            <a:picLocks noChangeAspect="1" noChangeArrowheads="1"/>
          </p:cNvPicPr>
          <p:nvPr/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2448272" cy="2037391"/>
          </a:xfrm>
          <a:prstGeom prst="rect">
            <a:avLst/>
          </a:prstGeom>
          <a:noFill/>
        </p:spPr>
      </p:pic>
      <p:pic>
        <p:nvPicPr>
          <p:cNvPr id="8" name="Picture 2" descr="I:\Баранова Владивосток\фото гаврик\14 отрядов\IMG_20150403_120100.jpg"/>
          <p:cNvPicPr>
            <a:picLocks noChangeAspect="1" noChangeArrowheads="1"/>
          </p:cNvPicPr>
          <p:nvPr/>
        </p:nvPicPr>
        <p:blipFill>
          <a:blip r:embed="rId4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4869160"/>
            <a:ext cx="2542911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Киреев Николай </a:t>
            </a:r>
            <a:r>
              <a:rPr lang="ru-RU" sz="4400" dirty="0" err="1" smtClean="0">
                <a:solidFill>
                  <a:schemeClr val="tx1"/>
                </a:solidFill>
                <a:latin typeface="Calibri" pitchFamily="34" charset="0"/>
              </a:rPr>
              <a:t>Емельянович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br>
              <a:rPr lang="ru-RU" sz="4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(1924-1942)</a:t>
            </a: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2420888"/>
            <a:ext cx="4536504" cy="19442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</a:t>
            </a:r>
            <a:r>
              <a:rPr lang="ru-RU" sz="2800" dirty="0" smtClean="0">
                <a:latin typeface="Calibri" pitchFamily="34" charset="0"/>
              </a:rPr>
              <a:t>В 1939 г. становится курсантом Высшего Морского Инженера училища.</a:t>
            </a:r>
          </a:p>
          <a:p>
            <a:pPr>
              <a:buNone/>
            </a:pPr>
            <a:endParaRPr lang="ru-RU" dirty="0">
              <a:latin typeface="Calibri" pitchFamily="34" charset="0"/>
            </a:endParaRPr>
          </a:p>
        </p:txBody>
      </p:sp>
      <p:pic>
        <p:nvPicPr>
          <p:cNvPr id="7" name="Содержимое 6" descr="IMG_20150403_115825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-108520" y="2060848"/>
            <a:ext cx="4680520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287</TotalTime>
  <Words>681</Words>
  <Application>Microsoft Office PowerPoint</Application>
  <PresentationFormat>Экран (4:3)</PresentationFormat>
  <Paragraphs>70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  Исследовательская работа по теме :</vt:lpstr>
      <vt:lpstr>Презентация PowerPoint</vt:lpstr>
      <vt:lpstr>Презентация PowerPoint</vt:lpstr>
      <vt:lpstr>В 1968 г. Была создана дружина</vt:lpstr>
      <vt:lpstr>Очкалов  Лев Кириллович  (1926-1944) </vt:lpstr>
      <vt:lpstr>Ерышев Виктор Саввич  (1920-1942) </vt:lpstr>
      <vt:lpstr>Пинчук Николай Ефимович  (1920-1942) </vt:lpstr>
      <vt:lpstr>Краев Василий Гаврилович   (1921-1944) </vt:lpstr>
      <vt:lpstr>Киреев Николай Емельянович   (1924-1942) </vt:lpstr>
      <vt:lpstr>Федчун Иван Степанович  (1921 –1942)</vt:lpstr>
      <vt:lpstr>Федчун Илья Степанович  (1921 – 1942) </vt:lpstr>
      <vt:lpstr>Презентация PowerPoint</vt:lpstr>
      <vt:lpstr>Котов Николай Иванович </vt:lpstr>
      <vt:lpstr>Котов Валентин Иванович </vt:lpstr>
      <vt:lpstr>Богданов Иван Дмитриевич   (1922-1944) </vt:lpstr>
      <vt:lpstr>Житников Владимир Николаевич</vt:lpstr>
      <vt:lpstr>Чехович Глеб Семенович  (1921-1942)</vt:lpstr>
      <vt:lpstr>Шакун Владимир Хресандрович  (1925-1944) </vt:lpstr>
      <vt:lpstr>Гаврик Иван Петрович  (1920-1944) </vt:lpstr>
      <vt:lpstr>Презентация PowerPoint</vt:lpstr>
      <vt:lpstr>МЕМОРИАЛЬНАЯ ДОСКА В ПАМЯТЬ ОБ И. ГАВРИКЕ </vt:lpstr>
      <vt:lpstr>ОТКРЫТИЕ КОМНАТЫ « БОЕВОЙ СЛАВЫ» В СРЕДНЕЙ ШКОЛЕ №6</vt:lpstr>
      <vt:lpstr>ТОРЖЕСТВЕННО-ТРАУРНАЯ ЛИНЕЙКА  С  ОТКРЫТИЕМ  УГОЛКА «БОЕВОЙ  СЛАВЫ»</vt:lpstr>
      <vt:lpstr>Данные опроса учащихся МБОУ СОШ №6 г. Уссурийска</vt:lpstr>
      <vt:lpstr>Данные опроса учащихся МБОУ СОШ №6 г. Уссурийска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теме :</dc:title>
  <dc:creator>1</dc:creator>
  <cp:lastModifiedBy>Admin</cp:lastModifiedBy>
  <cp:revision>35</cp:revision>
  <dcterms:created xsi:type="dcterms:W3CDTF">2015-04-26T08:06:25Z</dcterms:created>
  <dcterms:modified xsi:type="dcterms:W3CDTF">2015-11-08T10:25:26Z</dcterms:modified>
</cp:coreProperties>
</file>