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8" r:id="rId3"/>
    <p:sldId id="262" r:id="rId4"/>
    <p:sldId id="260" r:id="rId5"/>
    <p:sldId id="266" r:id="rId6"/>
    <p:sldId id="267" r:id="rId7"/>
    <p:sldId id="269" r:id="rId8"/>
    <p:sldId id="270" r:id="rId9"/>
    <p:sldId id="272" r:id="rId10"/>
    <p:sldId id="273" r:id="rId11"/>
  </p:sldIdLst>
  <p:sldSz cx="9144000" cy="6858000" type="screen4x3"/>
  <p:notesSz cx="6816725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4" autoAdjust="0"/>
    <p:restoredTop sz="95341" autoAdjust="0"/>
  </p:normalViewPr>
  <p:slideViewPr>
    <p:cSldViewPr>
      <p:cViewPr varScale="1">
        <p:scale>
          <a:sx n="66" d="100"/>
          <a:sy n="66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1760-0C2B-42D8-92F8-187951746485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10345-E354-4C6E-9341-013DCDE686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1760-0C2B-42D8-92F8-187951746485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10345-E354-4C6E-9341-013DCDE686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1760-0C2B-42D8-92F8-187951746485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10345-E354-4C6E-9341-013DCDE686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1760-0C2B-42D8-92F8-187951746485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10345-E354-4C6E-9341-013DCDE686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1760-0C2B-42D8-92F8-187951746485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10345-E354-4C6E-9341-013DCDE686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1760-0C2B-42D8-92F8-187951746485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10345-E354-4C6E-9341-013DCDE686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1760-0C2B-42D8-92F8-187951746485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10345-E354-4C6E-9341-013DCDE686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1760-0C2B-42D8-92F8-187951746485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10345-E354-4C6E-9341-013DCDE686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1760-0C2B-42D8-92F8-187951746485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10345-E354-4C6E-9341-013DCDE686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1760-0C2B-42D8-92F8-187951746485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10345-E354-4C6E-9341-013DCDE686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1760-0C2B-42D8-92F8-187951746485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10345-E354-4C6E-9341-013DCDE686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A1760-0C2B-42D8-92F8-187951746485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10345-E354-4C6E-9341-013DCDE6865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648"/>
            <a:ext cx="7380312" cy="496855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sz="6000" b="1" i="1" dirty="0" smtClean="0">
                <a:solidFill>
                  <a:schemeClr val="bg1"/>
                </a:solidFill>
              </a:rPr>
              <a:t>«Город Пушкин в годы </a:t>
            </a:r>
            <a:br>
              <a:rPr lang="ru-RU" sz="6000" b="1" i="1" dirty="0" smtClean="0">
                <a:solidFill>
                  <a:schemeClr val="bg1"/>
                </a:solidFill>
              </a:rPr>
            </a:br>
            <a:r>
              <a:rPr lang="ru-RU" sz="6000" b="1" i="1" dirty="0" smtClean="0">
                <a:solidFill>
                  <a:schemeClr val="bg1"/>
                </a:solidFill>
              </a:rPr>
              <a:t>Великой </a:t>
            </a:r>
            <a:r>
              <a:rPr lang="ru-RU" sz="6000" b="1" i="1" dirty="0" smtClean="0">
                <a:solidFill>
                  <a:schemeClr val="bg1"/>
                </a:solidFill>
              </a:rPr>
              <a:t>Отечественной </a:t>
            </a:r>
            <a:r>
              <a:rPr lang="ru-RU" sz="6000" b="1" i="1" dirty="0" smtClean="0">
                <a:solidFill>
                  <a:schemeClr val="bg1"/>
                </a:solidFill>
              </a:rPr>
              <a:t>войны»</a:t>
            </a:r>
            <a:endParaRPr lang="ru-RU" sz="60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710359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379566" cy="5877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а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671108" cy="6165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32656"/>
            <a:ext cx="9144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Всего из Пушкинских дворцов вывезли:</a:t>
            </a:r>
            <a:br>
              <a:rPr lang="ru-RU" sz="4400" b="1" dirty="0" smtClean="0">
                <a:solidFill>
                  <a:schemeClr val="bg1"/>
                </a:solidFill>
              </a:rPr>
            </a:br>
            <a:r>
              <a:rPr lang="ru-RU" sz="4400" b="1" dirty="0" smtClean="0">
                <a:solidFill>
                  <a:schemeClr val="bg1"/>
                </a:solidFill>
              </a:rPr>
              <a:t>17599 предметов,</a:t>
            </a:r>
            <a:br>
              <a:rPr lang="ru-RU" sz="4400" b="1" dirty="0" smtClean="0">
                <a:solidFill>
                  <a:schemeClr val="bg1"/>
                </a:solidFill>
              </a:rPr>
            </a:br>
            <a:r>
              <a:rPr lang="ru-RU" sz="4400" b="1" dirty="0" smtClean="0">
                <a:solidFill>
                  <a:schemeClr val="bg1"/>
                </a:solidFill>
              </a:rPr>
              <a:t>В том числе </a:t>
            </a:r>
            <a:br>
              <a:rPr lang="ru-RU" sz="4400" b="1" dirty="0" smtClean="0">
                <a:solidFill>
                  <a:schemeClr val="bg1"/>
                </a:solidFill>
              </a:rPr>
            </a:br>
            <a:r>
              <a:rPr lang="ru-RU" sz="4400" b="1" dirty="0" smtClean="0">
                <a:solidFill>
                  <a:schemeClr val="bg1"/>
                </a:solidFill>
              </a:rPr>
              <a:t>11387 из Екатерининского дворца,</a:t>
            </a:r>
            <a:br>
              <a:rPr lang="ru-RU" sz="4400" b="1" dirty="0" smtClean="0">
                <a:solidFill>
                  <a:schemeClr val="bg1"/>
                </a:solidFill>
              </a:rPr>
            </a:br>
            <a:r>
              <a:rPr lang="ru-RU" sz="4400" b="1" dirty="0" smtClean="0">
                <a:solidFill>
                  <a:schemeClr val="bg1"/>
                </a:solidFill>
              </a:rPr>
              <a:t>6212 из Александровского</a:t>
            </a:r>
            <a:endParaRPr lang="ru-RU" sz="4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ХЧ\Desktop\Пушкин в ВОв\презентация 1\а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08437" cy="6381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9e4c07de878a7f81e33c436c2276c3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8407211" cy="5949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0"/>
            <a:ext cx="6768752" cy="66991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620688"/>
            <a:ext cx="86764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В городе Пушкине немцы: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Расстреляли - 6267 человек,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Повесили - 1105 человек,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Умерло после истязаний - 1214 человек,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Угнано в Германию - 17968 человек,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Погибло от бомбежек и расстрелов - 268,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Умерло от голода - 9514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d5f778bb746a8b13c51cfb86ab26e77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308304" cy="64752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3001013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6661A63-0544-47A7-9C47-7B785C668F5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TS030010133</Template>
  <TotalTime>136</TotalTime>
  <Words>11</Words>
  <Application>Microsoft Office PowerPoint</Application>
  <PresentationFormat>Экран (4:3)</PresentationFormat>
  <Paragraphs>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TS030010133</vt:lpstr>
      <vt:lpstr> «Город Пушкин в годы  Великой Отечественной войны»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Краеведческая литературно-музыкальная композиция  «Город Пушкин в годы  Великой отечественной войны»</dc:title>
  <dc:creator>АХЧ</dc:creator>
  <cp:lastModifiedBy>АХЧ</cp:lastModifiedBy>
  <cp:revision>15</cp:revision>
  <dcterms:created xsi:type="dcterms:W3CDTF">2013-01-24T06:49:31Z</dcterms:created>
  <dcterms:modified xsi:type="dcterms:W3CDTF">2015-10-14T19:30:26Z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TC300101339990</vt:lpwstr>
  </property>
</Properties>
</file>