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091-3218-43C8-AA17-A88A10F3054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DB3-E869-46EF-8261-700B8BAF2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091-3218-43C8-AA17-A88A10F3054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DB3-E869-46EF-8261-700B8BAF2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091-3218-43C8-AA17-A88A10F3054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DB3-E869-46EF-8261-700B8BAF2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091-3218-43C8-AA17-A88A10F3054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DB3-E869-46EF-8261-700B8BAF2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091-3218-43C8-AA17-A88A10F3054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DB3-E869-46EF-8261-700B8BAF2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091-3218-43C8-AA17-A88A10F3054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DB3-E869-46EF-8261-700B8BAF2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091-3218-43C8-AA17-A88A10F3054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DB3-E869-46EF-8261-700B8BAF2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091-3218-43C8-AA17-A88A10F3054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DB3-E869-46EF-8261-700B8BAF2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091-3218-43C8-AA17-A88A10F3054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DB3-E869-46EF-8261-700B8BAF2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091-3218-43C8-AA17-A88A10F3054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DB3-E869-46EF-8261-700B8BAF2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F091-3218-43C8-AA17-A88A10F3054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44DB3-E869-46EF-8261-700B8BAF2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0F091-3218-43C8-AA17-A88A10F3054D}" type="datetimeFigureOut">
              <a:rPr lang="ru-RU" smtClean="0"/>
              <a:pPr/>
              <a:t>08.06.2015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44DB3-E869-46EF-8261-700B8BAF26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403697806_img2014011604553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9144000" cy="49236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8002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25 лет новому Татарстану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Конституция Республики Татарстан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06" y="1500174"/>
            <a:ext cx="4286312" cy="478634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Принята 6 ноября 1992 года.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 126 статей в 7 разделах.</a:t>
            </a:r>
          </a:p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Парламент Республики Татарстан – это Государственный совет (100 депутатов)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0617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3071834" cy="2227666"/>
          </a:xfrm>
          <a:prstGeom prst="rect">
            <a:avLst/>
          </a:prstGeom>
        </p:spPr>
      </p:pic>
      <p:pic>
        <p:nvPicPr>
          <p:cNvPr id="5" name="Рисунок 4" descr="gossove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500438"/>
            <a:ext cx="428628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что знаете вы?</a:t>
            </a:r>
            <a:endParaRPr lang="ru-RU" dirty="0"/>
          </a:p>
        </p:txBody>
      </p:sp>
      <p:pic>
        <p:nvPicPr>
          <p:cNvPr id="4" name="Содержимое 3" descr="all4kit_faq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571612"/>
            <a:ext cx="6858048" cy="47418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28932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Когда у нас отмечают «день республики», и с каким событием связана эта дата? </a:t>
            </a:r>
            <a:endParaRPr lang="ru-RU" sz="48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71741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Как называлась наша республика до 30 августа 1990 года? </a:t>
            </a:r>
            <a:endParaRPr lang="ru-RU" sz="4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4" name="Содержимое 3" descr="176056_html_m2e84d09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14678" y="1071546"/>
            <a:ext cx="3143272" cy="3426166"/>
          </a:xfrm>
        </p:spPr>
      </p:pic>
      <p:sp>
        <p:nvSpPr>
          <p:cNvPr id="5" name="TextBox 4"/>
          <p:cNvSpPr txBox="1"/>
          <p:nvPr/>
        </p:nvSpPr>
        <p:spPr>
          <a:xfrm>
            <a:off x="571440" y="4857760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Татарская Автономная Советская Социалистическая республика </a:t>
            </a:r>
            <a:endParaRPr lang="ru-RU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изображен на картине? </a:t>
            </a:r>
            <a:endParaRPr lang="ru-RU" dirty="0"/>
          </a:p>
        </p:txBody>
      </p:sp>
      <p:pic>
        <p:nvPicPr>
          <p:cNvPr id="4" name="Содержимое 3" descr="13039112481murtazi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488" y="1500173"/>
            <a:ext cx="3929090" cy="471091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7362"/>
          </a:xfrm>
        </p:spPr>
        <p:txBody>
          <a:bodyPr/>
          <a:lstStyle/>
          <a:p>
            <a:r>
              <a:rPr lang="ru-RU" dirty="0" smtClean="0"/>
              <a:t>Президент Татарстана с 1991 по 2010 гг. Минтимер </a:t>
            </a:r>
            <a:r>
              <a:rPr lang="ru-RU" dirty="0" err="1" smtClean="0"/>
              <a:t>Шарипович</a:t>
            </a:r>
            <a:r>
              <a:rPr lang="ru-RU" dirty="0" smtClean="0"/>
              <a:t> Шаймиев 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изображен на фотографии? </a:t>
            </a:r>
            <a:endParaRPr lang="ru-RU" dirty="0"/>
          </a:p>
        </p:txBody>
      </p:sp>
      <p:pic>
        <p:nvPicPr>
          <p:cNvPr id="4" name="Содержимое 3" descr="Yahin_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6050" y="1571612"/>
            <a:ext cx="3375923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8715436" cy="3686188"/>
          </a:xfrm>
        </p:spPr>
        <p:txBody>
          <a:bodyPr>
            <a:normAutofit/>
          </a:bodyPr>
          <a:lstStyle/>
          <a:p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Рустем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err="1" smtClean="0">
                <a:latin typeface="Times New Roman" pitchFamily="18" charset="0"/>
                <a:cs typeface="Times New Roman" pitchFamily="18" charset="0"/>
              </a:rPr>
              <a:t>Яхин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– автор музыки гимна Республики Татарстан 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Кто автор флага Республики Татарстан? 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722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98449" cy="3714752"/>
          </a:xfrm>
          <a:prstGeom prst="rect">
            <a:avLst/>
          </a:prstGeom>
        </p:spPr>
      </p:pic>
      <p:pic>
        <p:nvPicPr>
          <p:cNvPr id="6" name="Рисунок 5" descr="tatar-sovereignty-turkist-org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14752"/>
            <a:ext cx="5014589" cy="3143248"/>
          </a:xfrm>
          <a:prstGeom prst="rect">
            <a:avLst/>
          </a:prstGeom>
        </p:spPr>
      </p:pic>
      <p:pic>
        <p:nvPicPr>
          <p:cNvPr id="8" name="Рисунок 7" descr="treaty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1525" y="3786190"/>
            <a:ext cx="4122475" cy="3071810"/>
          </a:xfrm>
          <a:prstGeom prst="rect">
            <a:avLst/>
          </a:prstGeom>
        </p:spPr>
      </p:pic>
      <p:pic>
        <p:nvPicPr>
          <p:cNvPr id="9" name="Рисунок 8" descr="32ee280d91452e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1142984"/>
            <a:ext cx="4143372" cy="27203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28662" y="0"/>
            <a:ext cx="7310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Кризис конца 1980-х гг.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Автором Государственного флага Республики Татарстан является народный художник Республики Татарстан, лауреат Государственной премии имени Г. Тукая </a:t>
            </a:r>
            <a:r>
              <a:rPr lang="ru-RU" sz="4000" b="1" dirty="0" err="1" smtClean="0">
                <a:solidFill>
                  <a:srgbClr val="C00000"/>
                </a:solidFill>
              </a:rPr>
              <a:t>Тавиль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Гиниатович</a:t>
            </a:r>
            <a:r>
              <a:rPr lang="ru-RU" sz="40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</a:rPr>
              <a:t>Хазиахметов</a:t>
            </a:r>
            <a:endParaRPr lang="ru-RU" sz="4000" b="1" u="sng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изображено на картине? И кто автор? </a:t>
            </a:r>
            <a:endParaRPr lang="ru-RU" dirty="0"/>
          </a:p>
        </p:txBody>
      </p:sp>
      <p:pic>
        <p:nvPicPr>
          <p:cNvPr id="4" name="Содержимое 3" descr="!!!GERB_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643050"/>
            <a:ext cx="4525963" cy="4525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54304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Герб Татарстана</a:t>
            </a:r>
            <a:r>
              <a:rPr lang="ru-RU" sz="4800" dirty="0" smtClean="0"/>
              <a:t>,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авторы герба: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Назым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Ханзафаров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Риф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Фахрутдинов</a:t>
            </a:r>
            <a:endParaRPr lang="ru-RU" sz="4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6-map-tatarstan-big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500041"/>
            <a:ext cx="8143932" cy="624368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643314"/>
            <a:ext cx="8229600" cy="29718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 августа 1990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года Верховный Совет ТАССР принял декларацию о государственном суверенитете Татарии, преобразовав её в «Татарскую Советскую Социалистическую Республику —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Республику Татарстан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tatar7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143116"/>
            <a:ext cx="2857500" cy="1428750"/>
          </a:xfrm>
          <a:prstGeom prst="rect">
            <a:avLst/>
          </a:prstGeom>
        </p:spPr>
      </p:pic>
      <p:pic>
        <p:nvPicPr>
          <p:cNvPr id="5" name="Рисунок 4" descr="176056_html_m2e84d09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0"/>
            <a:ext cx="1905000" cy="2076450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4357686" y="1071546"/>
            <a:ext cx="428628" cy="200026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!!!GERB_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14290"/>
            <a:ext cx="1857388" cy="1857388"/>
          </a:xfrm>
          <a:prstGeom prst="rect">
            <a:avLst/>
          </a:prstGeom>
        </p:spPr>
      </p:pic>
      <p:pic>
        <p:nvPicPr>
          <p:cNvPr id="8" name="Рисунок 7" descr="150px-Flag_of_Tatarstan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2143116"/>
            <a:ext cx="2857520" cy="14287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изменилось за эти 25 лет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Рисунок 3" descr="pik-lenina-Habibulla-Gaziz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4143372" cy="2849062"/>
          </a:xfrm>
          <a:prstGeom prst="rect">
            <a:avLst/>
          </a:prstGeom>
        </p:spPr>
      </p:pic>
      <p:pic>
        <p:nvPicPr>
          <p:cNvPr id="5" name="Рисунок 4" descr="8525d9a5ce8981d6ef9716aee267364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1000108"/>
            <a:ext cx="4572032" cy="2857520"/>
          </a:xfrm>
          <a:prstGeom prst="rect">
            <a:avLst/>
          </a:prstGeom>
        </p:spPr>
      </p:pic>
      <p:pic>
        <p:nvPicPr>
          <p:cNvPr id="6" name="Рисунок 5" descr="скачанные файлы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071942"/>
            <a:ext cx="3929058" cy="2614609"/>
          </a:xfrm>
          <a:prstGeom prst="rect">
            <a:avLst/>
          </a:prstGeom>
        </p:spPr>
      </p:pic>
      <p:pic>
        <p:nvPicPr>
          <p:cNvPr id="7" name="Рисунок 6" descr="6029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3911182"/>
            <a:ext cx="3929090" cy="294681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04389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Флаг Татарстана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Флаг утверждён Постановлением Верховного Совета Республики Татарстан № 1314-XII от </a:t>
            </a:r>
            <a:r>
              <a:rPr lang="ru-RU" b="1" dirty="0" smtClean="0">
                <a:solidFill>
                  <a:srgbClr val="C00000"/>
                </a:solidFill>
              </a:rPr>
              <a:t>29 ноября 1991 года </a:t>
            </a:r>
          </a:p>
          <a:p>
            <a:r>
              <a:rPr lang="ru-RU" dirty="0" smtClean="0"/>
              <a:t>Автором Государственного флага Республики Татарстан является народный художник Республики Татарстан, лауреат Государственной премии имени Г. Тукая </a:t>
            </a:r>
            <a:r>
              <a:rPr lang="ru-RU" b="1" dirty="0" err="1" smtClean="0">
                <a:solidFill>
                  <a:srgbClr val="C00000"/>
                </a:solidFill>
              </a:rPr>
              <a:t>Тавиль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Гиниатович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Хазиахметов</a:t>
            </a:r>
            <a:endParaRPr lang="ru-RU" b="1" u="sng" dirty="0" smtClean="0">
              <a:solidFill>
                <a:srgbClr val="C00000"/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U9AolVxhx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358246" cy="6143668"/>
          </a:xfrm>
        </p:spPr>
        <p:txBody>
          <a:bodyPr>
            <a:normAutofit fontScale="77500" lnSpcReduction="20000"/>
          </a:bodyPr>
          <a:lstStyle/>
          <a:p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Герб Республики Татарстан утвержден в 1992 году 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Герб Республики Татарстан выполнен в цветах флага Татарстана; имеет круглую форму.</a:t>
            </a:r>
          </a:p>
          <a:p>
            <a:pPr algn="just"/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Центральный образ герба — крылатый барс — в древности, у Волжских Булгар божество плодородия, покровитель детей. В гербе Республики Татарстан барс — покровитель граждан республики и её народа. Барс изображён на фоне красного диска солнца. Солнце — в древности главное божество многих народов.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Красное солнце на гербе Татарстана означает доброе знамение, успех, счастье, жизнь. 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 левом боку барса — круглый щит, означающий правовую, экономическую, силовую защищённость граждан Республики Татарстан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2547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Автор/авторы герба: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Назым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Габдрахманович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Ханзафаров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Риф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Загреевич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Фахрутдинов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!!!GERB_R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071522"/>
            <a:ext cx="5786478" cy="578647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Гимн Татарстана утвержден в 1993 году 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4643470" cy="521495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Автор музыки: композитор 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Рустем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Яхин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Автор слов: Рамазан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Байтимеров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Yahin_R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1142984"/>
            <a:ext cx="2090740" cy="2802970"/>
          </a:xfrm>
          <a:prstGeom prst="rect">
            <a:avLst/>
          </a:prstGeom>
        </p:spPr>
      </p:pic>
      <p:pic>
        <p:nvPicPr>
          <p:cNvPr id="5" name="Рисунок 4" descr="300px-Байтимиров_Рамазан_Муллагалиеви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3570" y="4143380"/>
            <a:ext cx="2143140" cy="25574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200</Words>
  <Application>Microsoft Office PowerPoint</Application>
  <PresentationFormat>Экран (4:3)</PresentationFormat>
  <Paragraphs>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Что изменилось за эти 25 лет?</vt:lpstr>
      <vt:lpstr>Флаг Татарстана</vt:lpstr>
      <vt:lpstr>Слайд 6</vt:lpstr>
      <vt:lpstr>Слайд 7</vt:lpstr>
      <vt:lpstr>Автор/авторы герба: Назым Габдрахманович Ханзафаров, Риф Загреевич Фахрутдинов</vt:lpstr>
      <vt:lpstr>Гимн Татарстана утвержден в 1993 году </vt:lpstr>
      <vt:lpstr>Конституция Республики Татарстан</vt:lpstr>
      <vt:lpstr>А что знаете вы?</vt:lpstr>
      <vt:lpstr>Слайд 12</vt:lpstr>
      <vt:lpstr>Вопрос №2</vt:lpstr>
      <vt:lpstr>Ответ</vt:lpstr>
      <vt:lpstr>Кто изображен на картине? </vt:lpstr>
      <vt:lpstr>Ответ</vt:lpstr>
      <vt:lpstr>Кто изображен на фотографии? </vt:lpstr>
      <vt:lpstr>Ответ </vt:lpstr>
      <vt:lpstr>Слайд 19</vt:lpstr>
      <vt:lpstr>Ответ</vt:lpstr>
      <vt:lpstr>Что изображено на картине? И кто автор? </vt:lpstr>
      <vt:lpstr>Ответ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Динар</dc:creator>
  <cp:lastModifiedBy>Динар</cp:lastModifiedBy>
  <cp:revision>14</cp:revision>
  <dcterms:created xsi:type="dcterms:W3CDTF">2015-06-07T18:46:53Z</dcterms:created>
  <dcterms:modified xsi:type="dcterms:W3CDTF">2015-06-08T05:09:11Z</dcterms:modified>
</cp:coreProperties>
</file>