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300663"/>
            <a:ext cx="8424863" cy="9461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i="1" smtClean="0">
                <a:latin typeface="Times New Roman" charset="0"/>
                <a:cs typeface="Times New Roman" charset="0"/>
              </a:rPr>
              <a:t>«СЕГОДНЯ   Я  –  ГЕНИЙ…»</a:t>
            </a: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60350"/>
            <a:ext cx="41735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88913"/>
            <a:ext cx="36004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320675"/>
            <a:ext cx="367347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wind-sand.wav">
            <a:hlinkClick r:id="" action="ppaction://media"/>
          </p:cNvPr>
          <p:cNvPicPr>
            <a:picLocks noRot="1" noChangeAspect="1"/>
          </p:cNvPicPr>
          <p:nvPr>
            <a:wavAudioFile r:embed="rId1" name="wind-sand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Ленуська</dc:creator>
  <cp:lastModifiedBy>Лена</cp:lastModifiedBy>
  <cp:revision>1</cp:revision>
  <dcterms:created xsi:type="dcterms:W3CDTF">2015-11-05T21:29:19Z</dcterms:created>
  <dcterms:modified xsi:type="dcterms:W3CDTF">2015-11-05T21:31:37Z</dcterms:modified>
</cp:coreProperties>
</file>