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5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8"/>
            <a:ext cx="7772400" cy="2957533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Художественная культура края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Проверка знаний</a:t>
            </a: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Соотнеси данные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8. С картинами какого художника ассоциируются эти строки?</a:t>
            </a:r>
            <a:endParaRPr lang="ru-RU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500098" y="1785926"/>
            <a:ext cx="9644098" cy="5500726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«В полотнах «степного» цикла нашего земляка нетрудно обнаружить ассоциативную связь его излюбленных мотивов с литературной символикой русской поэзии той эпохи:</a:t>
            </a:r>
          </a:p>
          <a:p>
            <a:pPr marL="514350" indent="-514350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                    Застывший зной. Устал верблюд.</a:t>
            </a:r>
          </a:p>
          <a:p>
            <a:pPr marL="514350" indent="-514350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                    Пески. Извивы жёлтых линий.</a:t>
            </a:r>
          </a:p>
          <a:p>
            <a:pPr marL="514350" indent="-514350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                    Миражи бледные встают – </a:t>
            </a:r>
          </a:p>
          <a:p>
            <a:pPr marL="514350" indent="-514350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                    Галлюцинации пустыни.</a:t>
            </a:r>
          </a:p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М.Волошин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514350" indent="-51435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__________________________________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9. Творчеству какого художника соответствует следующее описание?</a:t>
            </a:r>
            <a:endParaRPr lang="ru-RU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85784" y="1714488"/>
            <a:ext cx="9429784" cy="514351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«…картины-грёзы, насыщенные одним и тем же настроением, одной и той же грустью: грустью женских образов-теней, так похожих друг на друга, тихих, безнадёжно забытых, о чём-то вспоминающих в запустении старинных парков, в осеннем сумраке и на заре весенней, подле балюстрад с белыми вазами, цветочных клумб и осенних водоёмов… Эти женщины в волнистых платьях 30-х годов, с локонами, падающими на покатые плечи,  - непрерывная песнь без слов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514350" indent="-514350"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            _____________________________________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285752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Перечислите художников, входящих в Саратовскую школу живописи на рубеже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XIX – XX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столетия. </a:t>
            </a:r>
            <a:endParaRPr lang="ru-RU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929198"/>
            <a:ext cx="8229600" cy="1196965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85738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Соотнесите названия картин и их авторов.</a:t>
            </a:r>
            <a:endParaRPr lang="ru-RU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214554"/>
            <a:ext cx="8929718" cy="3911609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«Призраки»                      а) П.С.Уткин</a:t>
            </a:r>
          </a:p>
          <a:p>
            <a:pPr marL="514350" indent="-514350">
              <a:buAutoNum type="arabicParenR"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«Смерть комиссара»       б)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В.Э.Борисов-Мусатов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«Мираж»                          в)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К.С.Петров-Водкин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«Ночь»                              г) П.В.Кузнецов</a:t>
            </a:r>
          </a:p>
          <a:p>
            <a:pPr marL="514350" indent="-51435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1 - ___,   2 - ___,   3 - ___,   4 - ___.</a:t>
            </a: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4311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Кто из русских художников оказал наибольшее влияние на мастеров «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Голубой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розы»?</a:t>
            </a:r>
            <a:endParaRPr lang="ru-RU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а) И.Е.Репин; </a:t>
            </a:r>
          </a:p>
          <a:p>
            <a:pPr marL="514350" indent="-51435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б)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В.Э.Борисов-Мусатов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в) А.Н.Бенуа.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8573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В творчестве какого художника прослеживается близость к русской иконе?</a:t>
            </a:r>
            <a:endParaRPr lang="ru-RU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а) П.С.Уткина;</a:t>
            </a:r>
          </a:p>
          <a:p>
            <a:pPr marL="514350" indent="-51435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б) П.В.Кузнецова;</a:t>
            </a:r>
          </a:p>
          <a:p>
            <a:pPr marL="514350" indent="-51435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в)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К.С.Петрова-Водкина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 Определите по описаниям картин их авторов и названия.</a:t>
            </a:r>
            <a:endParaRPr lang="ru-RU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143536"/>
          </a:xfrm>
        </p:spPr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а)        В этой картине дан собирательный образ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хвалынских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мест. Голубовато-зелёный ландшафт, пересечённый оврагами и балками, увиден как бы с высоты птичьего полёта. Вершины и впадины покрыты фруктовыми деревьями, кустарниками. Фигурки людей в одеждах чистого цвета усиливают мажорное звучание пейзажа. В картине есть не только природное своеобразие ландшафта, но и раздумье о жизни и смерти на этой прекрасной земле. Пейзаж, взятый сверху, воспринимается как синтетический образ родной земли, образ Родины.</a:t>
            </a:r>
          </a:p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____________________________________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 Определите по описаниям картин их авторов и названия.</a:t>
            </a:r>
            <a:endParaRPr lang="ru-RU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86346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б)        Образ простой крестьянки возвышен до образа мадонны, полон загадочной глубины и создаёт в себе жизненную достоверность с воплощением национальной красоты, духовности и чистоты.</a:t>
            </a:r>
          </a:p>
          <a:p>
            <a:pPr marL="514350" indent="-51435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____________________________________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Влияние какого течения в живописи прослеживается в этих картинах? Укажите авторов и названия произведений.</a:t>
            </a:r>
            <a:endParaRPr lang="ru-RU" sz="31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643446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514350" indent="-51435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1) _________</a:t>
            </a:r>
          </a:p>
          <a:p>
            <a:pPr marL="514350" indent="-514350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2) _________</a:t>
            </a:r>
          </a:p>
          <a:p>
            <a:pPr marL="514350" indent="-514350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3) _________</a:t>
            </a:r>
          </a:p>
          <a:p>
            <a:pPr marL="514350" indent="-514350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_____________________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Ирина\Рабочий стол\Краеведение - 8 класс\Картины саратовских художников\Кузнецов\posterlux-russkaya_jivopis-sigr18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857364"/>
            <a:ext cx="3214678" cy="3000396"/>
          </a:xfrm>
          <a:prstGeom prst="rect">
            <a:avLst/>
          </a:prstGeom>
          <a:noFill/>
        </p:spPr>
      </p:pic>
      <p:pic>
        <p:nvPicPr>
          <p:cNvPr id="1027" name="Picture 3" descr="C:\Documents and Settings\Ирина\Рабочий стол\Краеведение - 8 класс\Картины саратовских художников\Борисов-Мусатов\Осенний мотив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1571612"/>
            <a:ext cx="2510441" cy="3648710"/>
          </a:xfrm>
          <a:prstGeom prst="rect">
            <a:avLst/>
          </a:prstGeom>
          <a:noFill/>
        </p:spPr>
      </p:pic>
      <p:pic>
        <p:nvPicPr>
          <p:cNvPr id="1028" name="Picture 4" descr="C:\Documents and Settings\Ирина\Рабочий стол\Краеведение - 8 класс\Картины саратовских художников\Петров - Водкин\Petrov_Vodkin._Polden~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1785926"/>
            <a:ext cx="3286116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7. Напишите имена художников, авторов следующих картин:</a:t>
            </a:r>
            <a:endParaRPr lang="ru-RU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а) «Павлины» - _______________________</a:t>
            </a:r>
          </a:p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б) «Спящая в кошаре» - ________________</a:t>
            </a:r>
          </a:p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в) «Натюрморт со скрипкой» - __________</a:t>
            </a:r>
          </a:p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г) «Крымский Этюд» - _________________</a:t>
            </a:r>
          </a:p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«Окрестности Саратова» - ___________</a:t>
            </a:r>
          </a:p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е) «Дождь в степи» - __________________</a:t>
            </a:r>
          </a:p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ж) «Золотая осень» - __________________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528</Words>
  <PresentationFormat>Экран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Художественная культура края</vt:lpstr>
      <vt:lpstr>1. Перечислите художников, входящих в Саратовскую школу живописи на рубеже  XIX – XX столетия. </vt:lpstr>
      <vt:lpstr>2. Соотнесите названия картин и их авторов.</vt:lpstr>
      <vt:lpstr>3. Кто из русских художников оказал наибольшее влияние на мастеров «Голубой розы»?</vt:lpstr>
      <vt:lpstr>4. В творчестве какого художника прослеживается близость к русской иконе?</vt:lpstr>
      <vt:lpstr>5. Определите по описаниям картин их авторов и названия.</vt:lpstr>
      <vt:lpstr>5. Определите по описаниям картин их авторов и названия.</vt:lpstr>
      <vt:lpstr>6. Влияние какого течения в живописи прослеживается в этих картинах? Укажите авторов и названия произведений.</vt:lpstr>
      <vt:lpstr>7. Напишите имена художников, авторов следующих картин:</vt:lpstr>
      <vt:lpstr>8. С картинами какого художника ассоциируются эти строки?</vt:lpstr>
      <vt:lpstr>9. Творчеству какого художника соответствует следующее описание?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Ирина</cp:lastModifiedBy>
  <cp:revision>15</cp:revision>
  <dcterms:modified xsi:type="dcterms:W3CDTF">2013-01-23T21:10:59Z</dcterms:modified>
</cp:coreProperties>
</file>