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71" r:id="rId8"/>
    <p:sldId id="272" r:id="rId9"/>
    <p:sldId id="273" r:id="rId10"/>
    <p:sldId id="274" r:id="rId11"/>
    <p:sldId id="275" r:id="rId12"/>
    <p:sldId id="269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Тестовая работа по теме – «Мир ТЕАТРА»</a:t>
            </a: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-214338"/>
            <a:ext cx="8472518" cy="1000132"/>
          </a:xfrm>
        </p:spPr>
        <p:txBody>
          <a:bodyPr/>
          <a:lstStyle/>
          <a:p>
            <a:pPr algn="l"/>
            <a:r>
              <a:rPr lang="ru-RU" dirty="0" smtClean="0"/>
              <a:t>Г)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3452837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3799" y="714356"/>
            <a:ext cx="4901123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7150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Д)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14290"/>
            <a:ext cx="3867150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357298"/>
            <a:ext cx="4701551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43116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    6)   О каком известном оперном артисте пишет современник?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   </a:t>
            </a:r>
            <a:endParaRPr lang="ru-RU" sz="28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450059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1318" y="1643050"/>
            <a:ext cx="363347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43956" cy="1143000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/>
              <a:t>Это интересно! </a:t>
            </a:r>
            <a:endParaRPr lang="ru-RU" sz="3600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86182" y="214290"/>
            <a:ext cx="5192822" cy="6495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28652"/>
            <a:ext cx="8229600" cy="5143536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1) Чьё имя носит театр юного зрителя?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  а) Ю.П.Любимова;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  б) Ю.П.Киселёва;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  в) А.М. Горького.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endParaRPr lang="ru-RU" sz="32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6000768"/>
            <a:ext cx="8229600" cy="308592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285860"/>
            <a:ext cx="3759343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3143272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2) Назовите имя главного режиссёра Театра юного зрителя.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  а) Ошеров Ю.;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  б) Киселёв Ю.;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  в)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  <a:effectLst/>
              </a:rPr>
              <a:t>Цинман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Г.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90931" y="2500306"/>
            <a:ext cx="5048255" cy="378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3050"/>
            <a:ext cx="8229600" cy="2071702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3)  В каком году был основан Саратовский театр оперы и балета?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ru-RU" sz="4400" dirty="0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ru-RU" sz="4400" dirty="0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а) 1903;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б) 1918;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в) 1890.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00702"/>
            <a:ext cx="8229600" cy="80865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285992"/>
            <a:ext cx="543550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496"/>
            <a:ext cx="8229600" cy="928694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4)     «История Саратовского театра драмы неразрывно связана с именем блистательного артиста и организатора театрального дела… Именно он заложил основы саратовской театральной школы (в студии при театре, в театральном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effectLst/>
              </a:rPr>
              <a:t>техниуме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, а затем в театральном училище, преобразованном в конце 1980-х годов в театральный факультет  Саратовской государственной консерватории им. Л.В. Собинова). В декабре 2003 года театру драмы было присвоено его имя».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        Назовите основоположника Саратовской театральной школы, чьё имя впоследствии было присвоено драматическому театру?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_______________________________________________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29330"/>
            <a:ext cx="8229600" cy="380030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500222"/>
            <a:ext cx="8229600" cy="8358222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5)   Назовите имена выдающихся мастеров российского театра и кино, чья творческая деятельность связана с саратовской театральной школой.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     Вспомните художественные фильмы с участием этих актёров и запишите их названия.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143512"/>
            <a:ext cx="8229600" cy="116584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pPr algn="l"/>
            <a:r>
              <a:rPr lang="ru-RU" dirty="0" smtClean="0"/>
              <a:t>А)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3857628"/>
            <a:ext cx="5334037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71546"/>
            <a:ext cx="5334037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Б)</a:t>
            </a:r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4257647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42852"/>
            <a:ext cx="2984119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3" y="3500438"/>
            <a:ext cx="5580653" cy="314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7150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В)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19" y="1000108"/>
            <a:ext cx="4576727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0758" y="214290"/>
            <a:ext cx="396528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0">
      <a:dk1>
        <a:sysClr val="windowText" lastClr="000000"/>
      </a:dk1>
      <a:lt1>
        <a:srgbClr val="0C0C0C"/>
      </a:lt1>
      <a:dk2>
        <a:srgbClr val="FCE1AF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88</TotalTime>
  <Words>134</Words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Тестовая работа по теме – «Мир ТЕАТРА»</vt:lpstr>
      <vt:lpstr>1) Чьё имя носит театр юного зрителя?     а) Ю.П.Любимова;    б) Ю.П.Киселёва;    в) А.М. Горького. </vt:lpstr>
      <vt:lpstr>2) Назовите имя главного режиссёра Театра юного зрителя.     а) Ошеров Ю.;    б) Киселёв Ю.;    в) Цинман Г.  </vt:lpstr>
      <vt:lpstr>3)  В каком году был основан Саратовский театр оперы и балета?  а) 1903; б) 1918; в) 1890.  </vt:lpstr>
      <vt:lpstr>4)     «История Саратовского театра драмы неразрывно связана с именем блистательного артиста и организатора театрального дела… Именно он заложил основы саратовской театральной школы (в студии при театре, в театральном техниуме, а затем в театральном училище, преобразованном в конце 1980-х годов в театральный факультет  Саратовской государственной консерватории им. Л.В. Собинова). В декабре 2003 года театру драмы было присвоено его имя».          Назовите основоположника Саратовской театральной школы, чьё имя впоследствии было присвоено драматическому театру? _______________________________________________</vt:lpstr>
      <vt:lpstr>   5)   Назовите имена выдающихся мастеров российского театра и кино, чья творческая деятельность связана с саратовской театральной школой.        Вспомните художественные фильмы с участием этих актёров и запишите их названия.      </vt:lpstr>
      <vt:lpstr>А)</vt:lpstr>
      <vt:lpstr>Б)</vt:lpstr>
      <vt:lpstr>В)</vt:lpstr>
      <vt:lpstr>Г)</vt:lpstr>
      <vt:lpstr>Д)</vt:lpstr>
      <vt:lpstr>     6)   О каком известном оперном артисте пишет современник?     </vt:lpstr>
      <vt:lpstr>Это интересно!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Тестовая работа по теме – «Мир музея»</dc:title>
  <cp:lastModifiedBy>Ирина</cp:lastModifiedBy>
  <cp:revision>13</cp:revision>
  <dcterms:modified xsi:type="dcterms:W3CDTF">2013-05-16T09:06:29Z</dcterms:modified>
</cp:coreProperties>
</file>