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4ACD2-5EA3-410B-AC50-5286AA13AF2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9983D-034D-4414-8C67-50F1D3E04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23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9983D-034D-4414-8C67-50F1D3E04CD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33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9983D-034D-4414-8C67-50F1D3E04CDA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8338-BDFD-4DED-BE56-41A2A938B0DB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417AA-EE9E-482E-AE24-D2A40FF7F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0573B-463B-42DB-969D-3CFEAC49FDCD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3725B-DCCD-4E44-9D36-9328C6078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2556C-537C-4CE4-8A94-E7D47A715EBC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30E66-BDC6-4455-B0D3-527E8E85B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8FEDC-4E80-476B-9EA9-883EA6388EC5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A4020-1E8B-44B7-9412-28AC60311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71D9B-BA5E-45F9-B22D-EF56D9B80F64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FED83-A3B0-426A-8005-16097684B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9EC1A-4EDE-4A35-8444-7BA9B470B6AD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088AE-2645-4CE3-9270-9B21B0C46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180EB-D183-4D68-983C-0F765CFE5865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B8346-7593-4FCC-A3B0-A5D06C553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CEB-A1D0-439D-92FF-5C5921A989BE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CCD78-1058-493F-94F4-04BD163CA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520FF-F684-464D-A030-4600B0642910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56D47-C534-4066-90C6-457612290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55B55-03AE-41C1-A859-2B5D01C51757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61070-7A58-4C22-9D24-63771F754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E6D74-F50B-45CE-BBEF-F7913AB19ACA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D5826-C21C-4C10-A9C8-840F9FB1D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73D1BD-2491-49CE-97C9-4AB4FF2098C8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EB272C-FEA0-4C40-8CFE-93D2A55B8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06" r:id="rId4"/>
    <p:sldLayoutId id="2147483710" r:id="rId5"/>
    <p:sldLayoutId id="2147483705" r:id="rId6"/>
    <p:sldLayoutId id="2147483711" r:id="rId7"/>
    <p:sldLayoutId id="2147483712" r:id="rId8"/>
    <p:sldLayoutId id="2147483713" r:id="rId9"/>
    <p:sldLayoutId id="2147483704" r:id="rId10"/>
    <p:sldLayoutId id="214748371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Урок  литературы в 10 классе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55196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  <a:latin typeface="Arial" charset="0"/>
              </a:rPr>
              <a:t>«Душа малостью живёт…»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1.«- А-а, что просить-то…  </a:t>
            </a:r>
          </a:p>
          <a:p>
            <a:pPr marL="609600" indent="-609600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    Сколь дашь, милай».</a:t>
            </a:r>
          </a:p>
          <a:p>
            <a:pPr marL="609600" indent="-609600"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  <a:p>
            <a:pPr marL="609600" indent="-609600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2. « - Ну, ежли мать свою помнишь,</a:t>
            </a:r>
          </a:p>
          <a:p>
            <a:pPr marL="609600" indent="-609600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        добавь и на хлебушко…»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cap="none" smtClean="0">
                <a:effectLst/>
                <a:latin typeface="Arial" charset="0"/>
              </a:rPr>
              <a:t>  Е.И.Носов – подлинный мастер слова,          певец нравственной силы человека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       Е.Носов создал образ бабы Пули, Евдокии Лукьяновны, сохранившей свою душу чистой, светлой, доброй, сильной.</a:t>
            </a:r>
          </a:p>
          <a:p>
            <a:pPr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  Автор верит в преображение   святой Руси, возрождение нравственных ценностей.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  <a:latin typeface="Arial" charset="0"/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Arial" charset="0"/>
            </a:endParaRPr>
          </a:p>
        </p:txBody>
      </p:sp>
      <p:pic>
        <p:nvPicPr>
          <p:cNvPr id="26628" name="Picture 4" descr="1339959325_yablonevyiy-sp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0"/>
            <a:ext cx="7620000" cy="6753225"/>
          </a:xfrm>
          <a:prstGeom prst="rect">
            <a:avLst/>
          </a:prstGeom>
          <a:noFill/>
        </p:spPr>
      </p:pic>
      <p:pic>
        <p:nvPicPr>
          <p:cNvPr id="2" name="колокольный звон - Праздничный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33850" y="52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4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36096" y="548680"/>
            <a:ext cx="3024336" cy="129614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Евгений Носов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063" y="2276475"/>
            <a:ext cx="3259137" cy="2524125"/>
          </a:xfrm>
        </p:spPr>
        <p:txBody>
          <a:bodyPr/>
          <a:lstStyle/>
          <a:p>
            <a:r>
              <a:rPr lang="ru-RU" smtClean="0">
                <a:solidFill>
                  <a:srgbClr val="443329"/>
                </a:solidFill>
                <a:latin typeface="Arial" charset="0"/>
              </a:rPr>
              <a:t>(1925 – 2002)</a:t>
            </a:r>
          </a:p>
          <a:p>
            <a:r>
              <a:rPr lang="ru-RU" smtClean="0">
                <a:solidFill>
                  <a:srgbClr val="443329"/>
                </a:solidFill>
                <a:latin typeface="Arial" charset="0"/>
              </a:rPr>
              <a:t>Родился в Курской области</a:t>
            </a:r>
          </a:p>
          <a:p>
            <a:r>
              <a:rPr lang="ru-RU" smtClean="0">
                <a:solidFill>
                  <a:srgbClr val="443329"/>
                </a:solidFill>
                <a:latin typeface="Arial" charset="0"/>
              </a:rPr>
              <a:t>В 1943г. призван в ряды Красной Армии</a:t>
            </a:r>
          </a:p>
          <a:p>
            <a:r>
              <a:rPr lang="ru-RU" smtClean="0">
                <a:solidFill>
                  <a:srgbClr val="443329"/>
                </a:solidFill>
                <a:latin typeface="Arial" charset="0"/>
              </a:rPr>
              <a:t>В июне 1945г. демобилизован</a:t>
            </a:r>
          </a:p>
        </p:txBody>
      </p:sp>
      <p:pic>
        <p:nvPicPr>
          <p:cNvPr id="1026" name="Picture 2" descr="http://collection.edu.yar.ru/dlrstore/eafd6bc6-a6e4-4620-bf0d-35165da1a88d/%5bLI5RK_29-01%5d_%5bIL_01%5d-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4902324" cy="5380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  <a:latin typeface="Arial" charset="0"/>
              </a:rPr>
              <a:t>Произведения  писателя: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323850" y="1557338"/>
            <a:ext cx="8686800" cy="4525962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«Красное вино победы»</a:t>
            </a:r>
          </a:p>
          <a:p>
            <a:r>
              <a:rPr lang="ru-RU" smtClean="0">
                <a:latin typeface="Arial" charset="0"/>
              </a:rPr>
              <a:t>«Шопен, соната номер два»</a:t>
            </a:r>
          </a:p>
          <a:p>
            <a:r>
              <a:rPr lang="ru-RU" smtClean="0">
                <a:latin typeface="Arial" charset="0"/>
              </a:rPr>
              <a:t>«Усвятские шлемоносцы»</a:t>
            </a:r>
          </a:p>
          <a:p>
            <a:r>
              <a:rPr lang="ru-RU" smtClean="0">
                <a:latin typeface="Arial" charset="0"/>
              </a:rPr>
              <a:t>«Живое пламя»</a:t>
            </a:r>
          </a:p>
          <a:p>
            <a:r>
              <a:rPr lang="ru-RU" smtClean="0">
                <a:latin typeface="Arial" charset="0"/>
              </a:rPr>
              <a:t>«Памятная медаль»</a:t>
            </a:r>
          </a:p>
          <a:p>
            <a:r>
              <a:rPr lang="ru-RU" smtClean="0">
                <a:latin typeface="Arial" charset="0"/>
              </a:rPr>
              <a:t>«Радуга»</a:t>
            </a:r>
          </a:p>
          <a:p>
            <a:r>
              <a:rPr lang="ru-RU" smtClean="0">
                <a:latin typeface="Arial" charset="0"/>
              </a:rPr>
              <a:t>«Яблочный Спас»</a:t>
            </a:r>
          </a:p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  <a:latin typeface="Arial" charset="0"/>
              </a:rPr>
              <a:t>Е.Носов «Яблочный Спас»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               Рассказ написан в 1995г.</a:t>
            </a:r>
          </a:p>
        </p:txBody>
      </p:sp>
      <p:pic>
        <p:nvPicPr>
          <p:cNvPr id="23557" name="Picture 5" descr="5328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349500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  <a:latin typeface="Arial" charset="0"/>
              </a:rPr>
              <a:t>Тема урока: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Нравственная сила человека в рассказе Е.Носова «Яблочный Спас»</a:t>
            </a:r>
          </a:p>
          <a:p>
            <a:endParaRPr lang="ru-RU" smtClean="0">
              <a:latin typeface="Arial" charset="0"/>
            </a:endParaRPr>
          </a:p>
          <a:p>
            <a:endParaRPr lang="ru-RU" smtClean="0">
              <a:latin typeface="Arial" charset="0"/>
            </a:endParaRPr>
          </a:p>
          <a:p>
            <a:r>
              <a:rPr lang="ru-RU" smtClean="0">
                <a:latin typeface="Arial" charset="0"/>
              </a:rPr>
              <a:t>Творческое название:</a:t>
            </a:r>
          </a:p>
          <a:p>
            <a:r>
              <a:rPr lang="ru-RU" smtClean="0">
                <a:latin typeface="Arial" charset="0"/>
              </a:rPr>
              <a:t>«Душа малостью живёт…»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  <a:latin typeface="Arial" charset="0"/>
              </a:rPr>
              <a:t>Цель: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charset="0"/>
              </a:rPr>
              <a:t>выяснить, в чём нравственная сила человека.</a:t>
            </a:r>
          </a:p>
          <a:p>
            <a:pPr marL="0" indent="0">
              <a:buNone/>
            </a:pPr>
            <a:r>
              <a:rPr lang="ru-RU" dirty="0" smtClean="0">
                <a:latin typeface="Arial" charset="0"/>
              </a:rPr>
              <a:t>Задачи:</a:t>
            </a:r>
          </a:p>
          <a:p>
            <a:pPr marL="0" indent="0">
              <a:buNone/>
            </a:pPr>
            <a:r>
              <a:rPr lang="ru-RU" dirty="0" smtClean="0">
                <a:latin typeface="Arial" charset="0"/>
              </a:rPr>
              <a:t>1)рассмотреть образ главной героини;</a:t>
            </a:r>
          </a:p>
          <a:p>
            <a:pPr marL="0" indent="0">
              <a:buNone/>
            </a:pPr>
            <a:r>
              <a:rPr lang="ru-RU" dirty="0" smtClean="0">
                <a:latin typeface="Arial" charset="0"/>
              </a:rPr>
              <a:t>2)выявить мастерство писателя;</a:t>
            </a:r>
          </a:p>
          <a:p>
            <a:pPr marL="0" indent="0">
              <a:buNone/>
            </a:pPr>
            <a:r>
              <a:rPr lang="ru-RU" dirty="0" smtClean="0">
                <a:latin typeface="Arial" charset="0"/>
              </a:rPr>
              <a:t>3)понять нравственный смысл названия рассказа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  <a:latin typeface="Arial" charset="0"/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Arial" charset="0"/>
            </a:endParaRPr>
          </a:p>
        </p:txBody>
      </p:sp>
      <p:pic>
        <p:nvPicPr>
          <p:cNvPr id="26628" name="Picture 4" descr="1339959325_yablonevyiy-sp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0"/>
            <a:ext cx="7620000" cy="6753225"/>
          </a:xfrm>
          <a:prstGeom prst="rect">
            <a:avLst/>
          </a:prstGeom>
          <a:noFill/>
        </p:spPr>
      </p:pic>
      <p:pic>
        <p:nvPicPr>
          <p:cNvPr id="3" name="колокольный звон - Праздничный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56997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4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cap="none" smtClean="0">
                <a:effectLst/>
                <a:latin typeface="Arial" charset="0"/>
              </a:rPr>
              <a:t>Мастерство писателя</a:t>
            </a:r>
            <a:br>
              <a:rPr lang="ru-RU" sz="3200" cap="none" smtClean="0">
                <a:effectLst/>
                <a:latin typeface="Arial" charset="0"/>
              </a:rPr>
            </a:br>
            <a:endParaRPr lang="ru-RU" sz="3200" cap="none" smtClean="0">
              <a:effectLst/>
              <a:latin typeface="Arial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Мастерство писателя проявляется в описании портрета героя,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   речевой характеристике,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   образах-символах,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   пейзаже,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   языке произведения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  <a:latin typeface="Arial" charset="0"/>
              </a:rPr>
              <a:t>Словарная работа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>
                <a:latin typeface="Arial" charset="0"/>
              </a:rPr>
              <a:t>1) Спас – спасти</a:t>
            </a:r>
          </a:p>
          <a:p>
            <a:pPr>
              <a:buFont typeface="Wingdings 2" pitchFamily="18" charset="2"/>
              <a:buNone/>
            </a:pPr>
            <a:r>
              <a:rPr lang="ru-RU" dirty="0" smtClean="0">
                <a:latin typeface="Arial" charset="0"/>
              </a:rPr>
              <a:t>2) Благовест – колокольный звон перед началом церковной службы</a:t>
            </a:r>
          </a:p>
          <a:p>
            <a:pPr>
              <a:buFont typeface="Wingdings 2" pitchFamily="18" charset="2"/>
              <a:buNone/>
            </a:pPr>
            <a:endParaRPr lang="ru-RU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dirty="0" smtClean="0">
                <a:latin typeface="Arial" charset="0"/>
              </a:rPr>
              <a:t>   В Малых Ухналях, как и во всей святой Руси, начался Яблочный Спас.</a:t>
            </a:r>
          </a:p>
          <a:p>
            <a:pPr>
              <a:buFont typeface="Wingdings 2" pitchFamily="18" charset="2"/>
              <a:buNone/>
            </a:pPr>
            <a:endParaRPr lang="ru-RU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217</TotalTime>
  <Words>258</Words>
  <Application>Microsoft Office PowerPoint</Application>
  <PresentationFormat>Экран (4:3)</PresentationFormat>
  <Paragraphs>53</Paragraphs>
  <Slides>12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Урок  литературы в 10 классе</vt:lpstr>
      <vt:lpstr>Евгений Носов </vt:lpstr>
      <vt:lpstr>Произведения  писателя:</vt:lpstr>
      <vt:lpstr>Е.Носов «Яблочный Спас»</vt:lpstr>
      <vt:lpstr>Тема урока:</vt:lpstr>
      <vt:lpstr>Цель:</vt:lpstr>
      <vt:lpstr>Презентация PowerPoint</vt:lpstr>
      <vt:lpstr>Мастерство писателя </vt:lpstr>
      <vt:lpstr>Словарная работа</vt:lpstr>
      <vt:lpstr>«Душа малостью живёт…»</vt:lpstr>
      <vt:lpstr>  Е.И.Носов – подлинный мастер слова,          певец нравственной силы человека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Евгений Носов</dc:title>
  <dc:creator>Леха</dc:creator>
  <cp:lastModifiedBy>admin</cp:lastModifiedBy>
  <cp:revision>14</cp:revision>
  <dcterms:created xsi:type="dcterms:W3CDTF">2015-03-08T09:35:43Z</dcterms:created>
  <dcterms:modified xsi:type="dcterms:W3CDTF">2015-03-19T06:06:56Z</dcterms:modified>
</cp:coreProperties>
</file>