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A243-B6EB-42E5-93C1-03CFC25F3DF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1273E-B70B-4322-B733-839C3B2A29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90823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6000" b="1" dirty="0" smtClean="0"/>
              <a:t>Старая Ладога – древнейший центр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september-t.ru/upload/september/location/14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7"/>
            <a:ext cx="7087715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Жители края. </a:t>
            </a:r>
            <a:r>
              <a:rPr lang="en-US" b="1" dirty="0" smtClean="0"/>
              <a:t>IX </a:t>
            </a:r>
            <a:r>
              <a:rPr lang="ru-RU" b="1" dirty="0" smtClean="0"/>
              <a:t>век.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Прибалтийско-финские племена:</a:t>
            </a:r>
          </a:p>
          <a:p>
            <a:pPr lvl="1"/>
            <a:r>
              <a:rPr lang="ru-RU" dirty="0" err="1" smtClean="0"/>
              <a:t>Ижоряне</a:t>
            </a:r>
            <a:endParaRPr lang="ru-RU" dirty="0" smtClean="0"/>
          </a:p>
          <a:p>
            <a:pPr lvl="1"/>
            <a:r>
              <a:rPr lang="ru-RU" dirty="0" err="1" smtClean="0"/>
              <a:t>Вожане</a:t>
            </a:r>
            <a:r>
              <a:rPr lang="ru-RU" dirty="0" smtClean="0"/>
              <a:t> (</a:t>
            </a:r>
            <a:r>
              <a:rPr lang="ru-RU" dirty="0" err="1" smtClean="0"/>
              <a:t>водь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Вепсы</a:t>
            </a:r>
          </a:p>
          <a:p>
            <a:pPr>
              <a:buNone/>
            </a:pPr>
            <a:r>
              <a:rPr lang="ru-RU" dirty="0" smtClean="0"/>
              <a:t>Славяне (</a:t>
            </a:r>
            <a:r>
              <a:rPr lang="ru-RU" dirty="0" err="1" smtClean="0"/>
              <a:t>ильменские</a:t>
            </a:r>
            <a:r>
              <a:rPr lang="ru-RU" dirty="0" smtClean="0"/>
              <a:t> </a:t>
            </a:r>
            <a:r>
              <a:rPr lang="ru-RU" dirty="0" err="1" smtClean="0"/>
              <a:t>словене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b.znaimo.com.ua/tw_files2/urls_2/742/d-741932/img8.jpg"/>
          <p:cNvPicPr>
            <a:picLocks noChangeAspect="1" noChangeArrowheads="1"/>
          </p:cNvPicPr>
          <p:nvPr/>
        </p:nvPicPr>
        <p:blipFill>
          <a:blip r:embed="rId2" cstate="print"/>
          <a:srcRect l="17713" t="11151" r="19288"/>
          <a:stretch>
            <a:fillRect/>
          </a:stretch>
        </p:blipFill>
        <p:spPr bwMode="auto">
          <a:xfrm>
            <a:off x="2008476" y="1556792"/>
            <a:ext cx="5011796" cy="53012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Торговый путь </a:t>
            </a:r>
            <a:br>
              <a:rPr lang="ru-RU" b="1" dirty="0" smtClean="0"/>
            </a:br>
            <a:r>
              <a:rPr lang="ru-RU" b="1" dirty="0" smtClean="0"/>
              <a:t>«из варяг в греки»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3.googleusercontent.com/G658D_mMXewIHfmnyTH7f5nYgFjw1amUEZwHqFSKkG0=w843-h53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994866" cy="3789040"/>
          </a:xfrm>
          <a:prstGeom prst="rect">
            <a:avLst/>
          </a:prstGeom>
          <a:noFill/>
        </p:spPr>
      </p:pic>
      <p:pic>
        <p:nvPicPr>
          <p:cNvPr id="16388" name="Picture 4" descr="http://s52.radikal.ru/i136/1108/10/efc30d1fa5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156" y="3789040"/>
            <a:ext cx="4599844" cy="3068959"/>
          </a:xfrm>
          <a:prstGeom prst="rect">
            <a:avLst/>
          </a:prstGeom>
          <a:noFill/>
        </p:spPr>
      </p:pic>
      <p:sp>
        <p:nvSpPr>
          <p:cNvPr id="16390" name="AutoShape 6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http://www.asttour.ru/lib/u/image/old/quick/samo_5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89040"/>
            <a:ext cx="4097409" cy="306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862 год – первое укрепление в Ладоге – </a:t>
            </a:r>
            <a:r>
              <a:rPr lang="ru-RU" b="1" dirty="0" err="1" smtClean="0"/>
              <a:t>Рюриково</a:t>
            </a:r>
            <a:r>
              <a:rPr lang="ru-RU" b="1" dirty="0" smtClean="0"/>
              <a:t> городище</a:t>
            </a:r>
            <a:endParaRPr lang="ru-RU" b="1" dirty="0"/>
          </a:p>
        </p:txBody>
      </p:sp>
      <p:sp>
        <p:nvSpPr>
          <p:cNvPr id="17410" name="AutoShape 2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%D0%B4%D0%B5%D0%BB%D1%8C%D1%82%D0%B030.%D1%80%D1%84/upload/iblock/5a3/5a3b49b6c14e7b66f4713033bb0d8d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poezhaika.ru/mapimages/Hzfvw6AfYagX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92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1114 год – начало строительства укреплений на берегу Волхова</a:t>
            </a:r>
            <a:endParaRPr lang="ru-RU" b="1" dirty="0"/>
          </a:p>
        </p:txBody>
      </p:sp>
      <p:pic>
        <p:nvPicPr>
          <p:cNvPr id="18434" name="Picture 2" descr="http://www.podelise.ru/tw_files2/urls_408/7/d-6498/6498_html_m30dad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861048"/>
            <a:ext cx="4283968" cy="2812487"/>
          </a:xfrm>
          <a:prstGeom prst="rect">
            <a:avLst/>
          </a:prstGeom>
          <a:noFill/>
        </p:spPr>
      </p:pic>
      <p:pic>
        <p:nvPicPr>
          <p:cNvPr id="18436" name="Picture 4" descr="http://fotohomka.ru/images/Jun/18/55c536dabf3430c547145884abf3bc30/mi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37692"/>
            <a:ext cx="4857750" cy="361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30120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Крепость – крепкое, укрепленное место.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Георгиевский храм </a:t>
            </a:r>
            <a:br>
              <a:rPr lang="ru-RU" b="1" dirty="0" smtClean="0"/>
            </a:br>
            <a:r>
              <a:rPr lang="ru-RU" b="1" dirty="0" smtClean="0"/>
              <a:t>в Старой Ладоге. </a:t>
            </a:r>
            <a:r>
              <a:rPr lang="en-US" b="1" dirty="0" smtClean="0"/>
              <a:t>XII </a:t>
            </a:r>
            <a:r>
              <a:rPr lang="ru-RU" b="1" dirty="0" smtClean="0"/>
              <a:t>век.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Построен в честь победы над шведами в 1164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4" name="Picture 6" descr="http://to-world-travel.ru/img/2015/042001/2242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499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ravel-oniks.ru/images/St-Petersburg/staraya-ladoga/old-ladoga-45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0262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Старая Ладога – древнейший центр края </vt:lpstr>
      <vt:lpstr>Жители края. IX век.</vt:lpstr>
      <vt:lpstr>Торговый путь  «из варяг в греки»</vt:lpstr>
      <vt:lpstr>Слайд 4</vt:lpstr>
      <vt:lpstr>862 год – первое укрепление в Ладоге – Рюриково городище</vt:lpstr>
      <vt:lpstr>1114 год – начало строительства укреплений на берегу Волхова</vt:lpstr>
      <vt:lpstr>Георгиевский храм  в Старой Ладоге. XII век.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Старая Ладога – древнейший центр края </dc:title>
  <dc:creator>katrin Яковлева Екатерина Борисовна</dc:creator>
  <cp:lastModifiedBy>katrin Яковлева Екатерина Борисовна</cp:lastModifiedBy>
  <cp:revision>9</cp:revision>
  <dcterms:created xsi:type="dcterms:W3CDTF">2015-09-23T07:49:06Z</dcterms:created>
  <dcterms:modified xsi:type="dcterms:W3CDTF">2015-09-23T09:32:40Z</dcterms:modified>
</cp:coreProperties>
</file>