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97" r:id="rId2"/>
    <p:sldId id="298" r:id="rId3"/>
    <p:sldId id="267" r:id="rId4"/>
    <p:sldId id="257" r:id="rId5"/>
    <p:sldId id="258" r:id="rId6"/>
    <p:sldId id="259" r:id="rId7"/>
    <p:sldId id="269" r:id="rId8"/>
    <p:sldId id="270" r:id="rId9"/>
    <p:sldId id="260" r:id="rId10"/>
    <p:sldId id="268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D2B39-5867-4C36-AC5C-AA18980DF7D2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EAC58-3B54-4292-87D4-3230F25C4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104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4600" b="1" i="1" dirty="0" smtClean="0"/>
          </a:p>
          <a:p>
            <a:pPr algn="ctr">
              <a:buNone/>
            </a:pPr>
            <a:r>
              <a:rPr lang="ru-RU" sz="4600" b="1" i="1" dirty="0" smtClean="0">
                <a:solidFill>
                  <a:schemeClr val="accent4">
                    <a:lumMod val="75000"/>
                  </a:schemeClr>
                </a:solidFill>
              </a:rPr>
              <a:t>«Улица Рублёва города Городца вчера и сегодня»</a:t>
            </a:r>
            <a:endParaRPr lang="ru-RU" sz="4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b="1" i="1" dirty="0" smtClean="0"/>
              <a:t>                                       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Авторы проекта: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учащиеся 8 «Б» класса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Витюгов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Артем</a:t>
            </a:r>
          </a:p>
          <a:p>
            <a:pPr algn="r">
              <a:buNone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Косоногов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Андрей</a:t>
            </a:r>
          </a:p>
          <a:p>
            <a:pPr algn="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Пынин Никита</a:t>
            </a:r>
          </a:p>
          <a:p>
            <a:pPr algn="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</a:t>
            </a:r>
          </a:p>
          <a:p>
            <a:pPr algn="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Руководитель проекта: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Классный руководитель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8 «Б» класса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Иванченко Е.А.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71744"/>
            <a:ext cx="447678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35480"/>
            <a:ext cx="8329642" cy="242221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Здание утратило свой первоначальный вид, но несмотря на это, оно вызывает живой интерес архитектурой 30-х годов XIX века. Дом построен в 1830 году в стиле провинциального классицизма. Совершенно недавно были сняты ворота, на которых имелась искусная резьба, она же существовала на деревянных фронтонах, изображающая среди орнаментов из цветов щит с двумя дельфинами на нём, а вверху — графская корона.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Музей «Дом графини Паниной».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4389120"/>
          </a:xfrm>
        </p:spPr>
        <p:txBody>
          <a:bodyPr/>
          <a:lstStyle/>
          <a:p>
            <a:r>
              <a:rPr lang="ru-RU" dirty="0" smtClean="0"/>
              <a:t>Музей «Дом графини Паниной» начал свою работу в мае 2005 года. Он занимает главный дом усадьбы Паниных, построенной в 1845-1847 гг. (архитектор А.И. Егоров). Здание музея - образец деревянного ампира и является федеральным памятником архитектуры и градостроительства.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000504"/>
            <a:ext cx="476250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Музей добра.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Музей добра открылся летом 2011 года под Нижним Новгородом — в городе Городце.</a:t>
            </a:r>
          </a:p>
          <a:p>
            <a:r>
              <a:rPr lang="ru-RU" dirty="0" smtClean="0"/>
              <a:t>В музее представлены бытовые предметы дореволюционной эпохи. Так, посетители смогут увидеть уникальный кассовый аппарат, предназначенный для расчета английскими фунтами стерлингов. Механизм до сих пор правильно высчитывает полученную сумму наличными и сообщает о размере сдачи, но уже не печатает чеки.</a:t>
            </a:r>
          </a:p>
          <a:p>
            <a:r>
              <a:rPr lang="ru-RU" dirty="0" smtClean="0"/>
              <a:t>Кроме того, в музее собрана богатая коллекция утилитарных предметов, таких как печные створки, замки и различные сосуды. В частности, в экспозиции представлен сосуд для глинтвейна, в котором этот напиток может готовиться одновременно из разных вин.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добра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2384208"/>
            <a:ext cx="3024222" cy="2412943"/>
          </a:xfrm>
          <a:prstGeom prst="rect">
            <a:avLst/>
          </a:prstGeom>
          <a:noFill/>
        </p:spPr>
      </p:pic>
      <p:pic>
        <p:nvPicPr>
          <p:cNvPr id="7171" name="Picture 3" descr="C:\Users\1\Desktop\muzey_dobra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2492896"/>
            <a:ext cx="4950368" cy="3708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Улица Рублёва выходит к Волге и городу Мастеров.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588" y="2619374"/>
            <a:ext cx="2807692" cy="2105769"/>
          </a:xfrm>
          <a:prstGeom prst="rect">
            <a:avLst/>
          </a:prstGeom>
          <a:noFill/>
        </p:spPr>
      </p:pic>
      <p:pic>
        <p:nvPicPr>
          <p:cNvPr id="8195" name="Picture 3" descr="C:\Users\1\Desktop\img202_3i3o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3036" y="2276872"/>
            <a:ext cx="5490964" cy="4118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Начало она берёт от </a:t>
            </a:r>
            <a:r>
              <a:rPr lang="ru-RU" dirty="0" err="1" smtClean="0"/>
              <a:t>Черемоново</a:t>
            </a:r>
            <a:r>
              <a:rPr lang="ru-RU" dirty="0" smtClean="0"/>
              <a:t> болота.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68d8ec2faac155bbcf25caad7fd73e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36912"/>
            <a:ext cx="4841413" cy="3631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8858280" cy="18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Улица Андрея Рублёва в Городце.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DSC07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3857629"/>
            <a:ext cx="4185507" cy="2785493"/>
          </a:xfrm>
          <a:prstGeom prst="rect">
            <a:avLst/>
          </a:prstGeom>
          <a:noFill/>
        </p:spPr>
      </p:pic>
      <p:pic>
        <p:nvPicPr>
          <p:cNvPr id="1027" name="Picture 3" descr="C:\Users\1\Desktop\8ee340ef5c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57628"/>
            <a:ext cx="3786559" cy="2643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8214" y="704088"/>
            <a:ext cx="328586" cy="7960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7500958" cy="4786322"/>
          </a:xfrm>
        </p:spPr>
        <p:txBody>
          <a:bodyPr>
            <a:normAutofit/>
          </a:bodyPr>
          <a:lstStyle/>
          <a:p>
            <a:r>
              <a:rPr lang="ru-RU" dirty="0" smtClean="0"/>
              <a:t> Улица Рублева - представляет собой образец застройки улицы первой половины XIX - начала XX в. Улица раскрытая к просторам Волги, сохранила не только архитектуру, но и атмосферу того далекого времени, когда богатое село Городец застраивалось в модном стиле классицизма. Рядом с домами обычной крестьянской архитектуры вырастали каменные и деревянные ампирные постройки, возникали целые ансамбли улиц. </a:t>
            </a:r>
          </a:p>
          <a:p>
            <a:endParaRPr lang="ru-RU" dirty="0"/>
          </a:p>
        </p:txBody>
      </p:sp>
      <p:pic>
        <p:nvPicPr>
          <p:cNvPr id="5" name="Picture 2" descr="C:\Users\1\Desktop\DSC07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4194551"/>
            <a:ext cx="3571900" cy="237713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179370"/>
            <a:ext cx="3263915" cy="245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Андрей Рублёв (</a:t>
            </a:r>
            <a:r>
              <a:rPr lang="ru-RU" dirty="0" err="1" smtClean="0"/>
              <a:t>ок</a:t>
            </a:r>
            <a:r>
              <a:rPr lang="ru-RU" dirty="0" smtClean="0"/>
              <a:t>. 1360-70- </a:t>
            </a:r>
            <a:r>
              <a:rPr lang="ru-RU" dirty="0" err="1" smtClean="0"/>
              <a:t>ок</a:t>
            </a:r>
            <a:r>
              <a:rPr lang="ru-RU" dirty="0" smtClean="0"/>
              <a:t>. 1430)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Эпоха Рублева была эпохой возрождения веры в человека, в его нравственные силы, в его способность к самопожертвованию во имя высоких идеалов. Это была эпоха возрождения интереса к собственной истории, к культуре времени независимости Руси, предшествовавшей монголо-татарскому нашествию.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Эпоха Рублева была временем расцвета литературы, эпоса, политического самосознания.</a:t>
            </a:r>
          </a:p>
          <a:p>
            <a:r>
              <a:rPr lang="ru-RU" b="1" dirty="0" smtClean="0"/>
              <a:t>   Лучшее и самое достоверное из произведений Рублева - это знаменитая «Троица».</a:t>
            </a:r>
            <a:endParaRPr lang="ru-RU" dirty="0"/>
          </a:p>
        </p:txBody>
      </p:sp>
      <p:pic>
        <p:nvPicPr>
          <p:cNvPr id="3074" name="Picture 2" descr="C:\Users\1\Desktop\th_1254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3807" y="3828206"/>
            <a:ext cx="2460193" cy="3029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Троица.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Всем известна икона Святой Троицы Андрея Рублева. Рублев взял краски для своей иконы не из сумрачной Византийской палитры, а из окружающей его природы с ее белыми березками, зеленеющей рожью, золотистыми колосьями, яркими васильками.</a:t>
            </a:r>
            <a:endParaRPr lang="ru-RU" dirty="0"/>
          </a:p>
        </p:txBody>
      </p:sp>
      <p:pic>
        <p:nvPicPr>
          <p:cNvPr id="4098" name="Picture 2" descr="C:\Users\1\Desktop\givop_1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49080"/>
            <a:ext cx="3528392" cy="2644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15104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Мещанские дома на улице Рублева.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401080" cy="27146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Деревянные мещанские дома (№ 1, 7, 9) демонстрируют "городецкую" трактовку классицизма: над большими окнами со ставнями и </a:t>
            </a:r>
            <a:r>
              <a:rPr lang="ru-RU" dirty="0" err="1" smtClean="0"/>
              <a:t>полурозетками</a:t>
            </a:r>
            <a:r>
              <a:rPr lang="ru-RU" dirty="0" smtClean="0"/>
              <a:t>, разорванными карнизами - большое фронтонное окно с закругленными рустами, или тройное с колонками и </a:t>
            </a:r>
            <a:r>
              <a:rPr lang="ru-RU" dirty="0" err="1" smtClean="0"/>
              <a:t>раскрепованными</a:t>
            </a:r>
            <a:r>
              <a:rPr lang="ru-RU" dirty="0" smtClean="0"/>
              <a:t> </a:t>
            </a:r>
            <a:r>
              <a:rPr lang="ru-RU" dirty="0" err="1" smtClean="0"/>
              <a:t>фронтончиком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аркой. Стоящий на углу набережной и улицы дом (№ 13), богато украшенный в конце прошлого века </a:t>
            </a:r>
            <a:r>
              <a:rPr lang="ru-RU" dirty="0" err="1" smtClean="0"/>
              <a:t>пропильной</a:t>
            </a:r>
            <a:r>
              <a:rPr lang="ru-RU" dirty="0" smtClean="0"/>
              <a:t> резьбой, тоже относится, судя по сохранившимся деталям, к середине XIX в. Дома (№ 2, 4) являются примером рядовой каменной застройки классицизма с характерными для нее пилястрами и угловыми рустами. В первом доме центральная часть с пилястрами дорического ордера под треугольным фронтоном возвышается над боковыми частями, рустованными на углах.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500570"/>
            <a:ext cx="313795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11276"/>
            <a:ext cx="3121039" cy="234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40005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. Второй дом, украшенный пилястрами и окнами с </a:t>
            </a:r>
            <a:r>
              <a:rPr lang="ru-RU" dirty="0" err="1" smtClean="0"/>
              <a:t>сандриками</a:t>
            </a:r>
            <a:r>
              <a:rPr lang="ru-RU" dirty="0" smtClean="0"/>
              <a:t> между ними, завершается дощатым фронтоном. Его полукруглое слуховое окно отделано закругленными на концах рустами. Подобные типичные для Городца первой половины прошлого века дома можно видеть и на других улицах. Усадьба Паниных является типичным образцом архитектуры деревянного ампира. Это один из уникальнейших объектов, памятник истории и культуры федерального значения. Построена усадьба Виктором Никитичем Паниным в 1845-1847 гг. Панины являлись владельцами Городца с XVIII века. Екатерина II подарила его в качестве отступных своему фавориту графу Григорию Орлову. Затем Городцом владел его брат, граф Владимир Орлов и дочь Владимира – Софья Панина (урождённая Орлова).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32"/>
          </a:xfrm>
        </p:spPr>
        <p:txBody>
          <a:bodyPr/>
          <a:lstStyle/>
          <a:p>
            <a:r>
              <a:rPr lang="ru-RU" dirty="0" smtClean="0"/>
              <a:t>        Дом Графини Паниной.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186766" cy="1064892"/>
          </a:xfrm>
        </p:spPr>
        <p:txBody>
          <a:bodyPr/>
          <a:lstStyle/>
          <a:p>
            <a:r>
              <a:rPr lang="ru-RU" dirty="0" smtClean="0"/>
              <a:t>Все </a:t>
            </a:r>
            <a:r>
              <a:rPr lang="ru-RU" dirty="0" err="1" smtClean="0"/>
              <a:t>Городчане</a:t>
            </a:r>
            <a:r>
              <a:rPr lang="ru-RU" dirty="0" smtClean="0"/>
              <a:t>  знают знаменитый дом графини Паниной на улице Андрея Рублёва.</a:t>
            </a:r>
            <a:endParaRPr lang="ru-RU" dirty="0"/>
          </a:p>
        </p:txBody>
      </p:sp>
      <p:pic>
        <p:nvPicPr>
          <p:cNvPr id="5" name="Picture 2" descr="C:\Users\1\Desktop\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074261"/>
            <a:ext cx="4143404" cy="27837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571612"/>
            <a:ext cx="8429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Большой одноэтажный деревянный дом в 12 окон по фасаду, с мезонином, густо обнесённый тополями, стоит на улице Рублёва. В первые годы Советской власти она называлась Советская, а до революции — </a:t>
            </a:r>
            <a:r>
              <a:rPr lang="ru-RU" dirty="0" err="1" smtClean="0"/>
              <a:t>Панинская</a:t>
            </a:r>
            <a:r>
              <a:rPr lang="ru-RU" dirty="0" smtClean="0"/>
              <a:t> улица. Граф Владимир Григорьевич Орлов передал этот дом своей дочери, которая вышла замуж за графа Никиту Петровича Панина. После смерти мужа жена перевела дом своему сыну — графу Виктору Никитичу Панину. Софья Панина — дочь Виктора Никитовича Панина [Е.П. </a:t>
            </a:r>
            <a:r>
              <a:rPr lang="ru-RU" dirty="0" err="1" smtClean="0"/>
              <a:t>Карнович</a:t>
            </a:r>
            <a:r>
              <a:rPr lang="ru-RU" dirty="0" smtClean="0"/>
              <a:t>. Замечательные богатства частных лиц в России. — 1885. Переиздана в 1992. Стр. 251].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</TotalTime>
  <Words>801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Улица Андрея Рублёва в Городце.</vt:lpstr>
      <vt:lpstr>Слайд 3</vt:lpstr>
      <vt:lpstr>Андрей Рублёв (ок. 1360-70- ок. 1430)</vt:lpstr>
      <vt:lpstr>Слайд 5</vt:lpstr>
      <vt:lpstr>                     Троица.</vt:lpstr>
      <vt:lpstr>Мещанские дома на улице Рублева.  </vt:lpstr>
      <vt:lpstr>Слайд 8</vt:lpstr>
      <vt:lpstr>        Дом Графини Паниной.</vt:lpstr>
      <vt:lpstr>Слайд 10</vt:lpstr>
      <vt:lpstr>Музей «Дом графини Паниной».</vt:lpstr>
      <vt:lpstr>Музей добра.</vt:lpstr>
      <vt:lpstr>Музей добра</vt:lpstr>
      <vt:lpstr>Улица Рублёва выходит к Волге и городу Мастеров.</vt:lpstr>
      <vt:lpstr>Начало она берёт от Черемоново болота.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Улица Андрея Рублёва в городце.</dc:title>
  <dc:creator>1</dc:creator>
  <cp:lastModifiedBy>User</cp:lastModifiedBy>
  <cp:revision>35</cp:revision>
  <dcterms:created xsi:type="dcterms:W3CDTF">2013-04-21T06:35:18Z</dcterms:created>
  <dcterms:modified xsi:type="dcterms:W3CDTF">2015-10-25T18:14:53Z</dcterms:modified>
</cp:coreProperties>
</file>