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4" r:id="rId11"/>
    <p:sldId id="263" r:id="rId12"/>
    <p:sldId id="27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1295400"/>
            <a:ext cx="6781800" cy="1470025"/>
          </a:xfrm>
        </p:spPr>
        <p:txBody>
          <a:bodyPr/>
          <a:lstStyle>
            <a:lvl1pPr>
              <a:defRPr sz="8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352800"/>
            <a:ext cx="4343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0E538-DF55-422F-AC09-6A834C7CC0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87900-54E3-47A4-88E4-112DDFCEB0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82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274638"/>
            <a:ext cx="19240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6197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3C349-91D7-43BA-A454-3A01D611C5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8531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92BFA-DAD6-48CE-8177-6FB61B93A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404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BB7A7-34BA-40D5-8834-646767E463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481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25607-3A21-4F1C-B356-4EC08B48A3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336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2BD2C-2FE1-4001-BBAB-FCFB640A12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961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9E6A-C8B7-49B5-9F11-7E9CBA5C84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072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32FCD-ABB7-4E45-B2ED-CC56E36BD2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60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A5358-BE97-4175-B686-52092D651F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345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C408E-315C-4902-9433-8BDD435053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6748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C2011-C6CC-4E00-ABEF-ACA4CBE64B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465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74638"/>
            <a:ext cx="6629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696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4CF7571-BFF5-4217-B72D-66EFF7A1F9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Majestic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Majestic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Majestic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Majestic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Majestic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Majestic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Majestic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Majestic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50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1.jpeg"/><Relationship Id="rId7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156176" y="3068960"/>
            <a:ext cx="19446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1799 - 1837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4379"/>
            <a:ext cx="4607768" cy="586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292080" y="1196752"/>
            <a:ext cx="35020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Александр Сергеевич</a:t>
            </a:r>
            <a:b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Пушкин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i="1" smtClean="0">
                <a:solidFill>
                  <a:schemeClr val="tx1"/>
                </a:solidFill>
              </a:rPr>
              <a:t>«Что за прелесть эти сказки! Каждая есть поэма!»</a:t>
            </a:r>
          </a:p>
        </p:txBody>
      </p:sp>
      <p:pic>
        <p:nvPicPr>
          <p:cNvPr id="12291" name="Picture 5" descr="няня  и саш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47813" y="1484313"/>
            <a:ext cx="5973762" cy="4525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187450" y="1268413"/>
            <a:ext cx="6767513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i="1"/>
              <a:t>Настоящим кладом была для Пушкина каждая сказка его доброй и самобытно талантливой няни Арины Родионовны. Многие ее сказки Пушкин использовал впоследствии как сюжеты собственных сказок ( в стихах).</a:t>
            </a:r>
            <a:r>
              <a:rPr lang="ru-RU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3"/>
          <p:cNvSpPr>
            <a:spLocks noChangeArrowheads="1"/>
          </p:cNvSpPr>
          <p:nvPr/>
        </p:nvSpPr>
        <p:spPr bwMode="auto">
          <a:xfrm>
            <a:off x="0" y="357188"/>
            <a:ext cx="4572000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>
                <a:latin typeface="Bookman Old Style" pitchFamily="18" charset="0"/>
              </a:rPr>
              <a:t>Люблю я Пушкина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>
                <a:latin typeface="Bookman Old Style" pitchFamily="18" charset="0"/>
              </a:rPr>
              <a:t>                            творенья,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>
                <a:latin typeface="Bookman Old Style" pitchFamily="18" charset="0"/>
              </a:rPr>
              <a:t>И это вовсе не секрет.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>
                <a:latin typeface="Bookman Old Style" pitchFamily="18" charset="0"/>
              </a:rPr>
              <a:t>Его поэм, стихотворений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>
                <a:latin typeface="Bookman Old Style" pitchFamily="18" charset="0"/>
              </a:rPr>
              <a:t>Прекрасней не было и нет!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>
                <a:latin typeface="Bookman Old Style" pitchFamily="18" charset="0"/>
              </a:rPr>
              <a:t>С мальства его читаем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>
                <a:latin typeface="Bookman Old Style" pitchFamily="18" charset="0"/>
              </a:rPr>
              <a:t>                                   сказки,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>
                <a:latin typeface="Bookman Old Style" pitchFamily="18" charset="0"/>
              </a:rPr>
              <a:t>В них жар души, природы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>
                <a:latin typeface="Bookman Old Style" pitchFamily="18" charset="0"/>
              </a:rPr>
              <a:t>                                   краски.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>
                <a:latin typeface="Bookman Old Style" pitchFamily="18" charset="0"/>
              </a:rPr>
              <a:t>Добро цветёт в них, злоба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>
                <a:latin typeface="Bookman Old Style" pitchFamily="18" charset="0"/>
              </a:rPr>
              <a:t>                                  чахнет.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>
                <a:latin typeface="Bookman Old Style" pitchFamily="18" charset="0"/>
              </a:rPr>
              <a:t>В них русский дух, в них Русью пахнет!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>
                <a:latin typeface="Bookman Old Style" pitchFamily="18" charset="0"/>
              </a:rPr>
              <a:t>За Пушкина Руси спасибо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>
                <a:latin typeface="Bookman Old Style" pitchFamily="18" charset="0"/>
              </a:rPr>
              <a:t>От имени всего народа!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>
                <a:latin typeface="Bookman Old Style" pitchFamily="18" charset="0"/>
              </a:rPr>
              <a:t>Ведь мы стихи его читаем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>
                <a:latin typeface="Bookman Old Style" pitchFamily="18" charset="0"/>
              </a:rPr>
              <a:t>Как он писал –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>
                <a:latin typeface="Bookman Old Style" pitchFamily="18" charset="0"/>
              </a:rPr>
              <a:t>                         без перевода.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                                              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                                                     </a:t>
            </a:r>
          </a:p>
        </p:txBody>
      </p:sp>
      <p:pic>
        <p:nvPicPr>
          <p:cNvPr id="31747" name="Picture 2" descr="E:\новое\новое\pushkin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85750"/>
            <a:ext cx="356235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 descr="E:\новое\новое\pushkin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85750"/>
            <a:ext cx="3643312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 descr="E:\новое\новое\pushkin_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85750"/>
            <a:ext cx="3643312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5" descr="E:\новое\новое\pushkin_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2050" y="285750"/>
            <a:ext cx="38703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8" descr="C:\Documents and Settings\Admin\Рабочий стол\Пушкин\pushkin_0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9788" y="285750"/>
            <a:ext cx="4262437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9" descr="C:\Documents and Settings\Admin\Рабочий стол\Пушкин\68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750"/>
            <a:ext cx="4341813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4" descr="C:\Documents and Settings\Admin\Рабочий стол\пушкин1\image00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85750"/>
            <a:ext cx="4435475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8913"/>
            <a:ext cx="8229600" cy="2836862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i="1" dirty="0" smtClean="0"/>
              <a:t>6 июня 1799 года </a:t>
            </a:r>
          </a:p>
          <a:p>
            <a:pPr eaLnBrk="1" hangingPunct="1">
              <a:buFontTx/>
              <a:buNone/>
            </a:pPr>
            <a:r>
              <a:rPr lang="ru-RU" i="1" dirty="0" smtClean="0"/>
              <a:t>   в Москве в дворянской помещичьей семье Пушкиных родился мальчик, которому суждено было стать одним из величайших поэтов России.</a:t>
            </a:r>
          </a:p>
        </p:txBody>
      </p:sp>
      <p:pic>
        <p:nvPicPr>
          <p:cNvPr id="3075" name="Рисунок 6" descr="pushkin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0817" y="2708920"/>
            <a:ext cx="2471738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916238" y="6092825"/>
            <a:ext cx="3297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i="1"/>
              <a:t>Пушкин-ребенок. 1800-1802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50825" y="260350"/>
            <a:ext cx="8497888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i="1"/>
              <a:t>Отец, </a:t>
            </a:r>
            <a:r>
              <a:rPr lang="ru-RU" sz="3200" i="1" u="sng"/>
              <a:t>Сергей Львович</a:t>
            </a:r>
            <a:r>
              <a:rPr lang="ru-RU" sz="3200" i="1"/>
              <a:t>, </a:t>
            </a:r>
          </a:p>
          <a:p>
            <a:pPr algn="ctr"/>
            <a:r>
              <a:rPr lang="ru-RU" sz="3200" i="1"/>
              <a:t>небогатый помещик, человек образованный, хорошо знал литературу, </a:t>
            </a:r>
          </a:p>
          <a:p>
            <a:pPr algn="ctr"/>
            <a:r>
              <a:rPr lang="ru-RU" sz="3200" i="1"/>
              <a:t>был знаком со многими русскими писателями и сам немного писал.</a:t>
            </a:r>
          </a:p>
        </p:txBody>
      </p:sp>
      <p:pic>
        <p:nvPicPr>
          <p:cNvPr id="5127" name="Picture 7" descr="Изображение 013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781300"/>
            <a:ext cx="27717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1547813" y="260350"/>
            <a:ext cx="619283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i="1"/>
              <a:t>Мать, </a:t>
            </a:r>
            <a:r>
              <a:rPr lang="ru-RU" sz="3200" i="1" u="sng"/>
              <a:t>Надежда Осиповна</a:t>
            </a:r>
            <a:r>
              <a:rPr lang="ru-RU" sz="3200" i="1"/>
              <a:t>, приходилась внучкой арапу Петра </a:t>
            </a:r>
            <a:r>
              <a:rPr lang="en-US" sz="3200" i="1"/>
              <a:t>I</a:t>
            </a:r>
            <a:r>
              <a:rPr lang="ru-RU" sz="3200" i="1"/>
              <a:t>, впоследствии русскому генералу Ганнибалу</a:t>
            </a:r>
            <a:r>
              <a:rPr lang="ru-RU" sz="3200"/>
              <a:t>.</a:t>
            </a:r>
          </a:p>
        </p:txBody>
      </p:sp>
      <p:pic>
        <p:nvPicPr>
          <p:cNvPr id="5122" name="Рисунок 4" descr="pushkina_n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92375"/>
            <a:ext cx="314642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276600" y="5949950"/>
            <a:ext cx="2943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i="1"/>
              <a:t>Н.О. Пушкина. 1800-е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403350" y="333375"/>
            <a:ext cx="64087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i="1"/>
              <a:t>Прадедушка, </a:t>
            </a:r>
          </a:p>
          <a:p>
            <a:pPr algn="ctr"/>
            <a:r>
              <a:rPr lang="ru-RU" sz="3200" i="1" u="sng"/>
              <a:t>Абрам Петрович Ганнибал</a:t>
            </a:r>
          </a:p>
          <a:p>
            <a:pPr algn="ctr"/>
            <a:r>
              <a:rPr lang="ru-RU" sz="3200" i="1"/>
              <a:t> "Арап Петра Великого"</a:t>
            </a:r>
          </a:p>
        </p:txBody>
      </p:sp>
      <p:pic>
        <p:nvPicPr>
          <p:cNvPr id="5125" name="Рисунок 7" descr="gannibal_a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989138"/>
            <a:ext cx="2992437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971550" y="333375"/>
            <a:ext cx="756126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i="1"/>
              <a:t>Детей в семье Пушкиных было трое. Старшая -Ольга,  второй  - Александр и младший – Лёвушка, </a:t>
            </a:r>
          </a:p>
          <a:p>
            <a:pPr algn="ctr"/>
            <a:r>
              <a:rPr lang="ru-RU" sz="3200" i="1"/>
              <a:t>любимец семьи.</a:t>
            </a:r>
          </a:p>
        </p:txBody>
      </p:sp>
      <p:pic>
        <p:nvPicPr>
          <p:cNvPr id="6147" name="Picture 5" descr="C:\Documents and Settings\Admin\Рабочий стол\Пушкин\pavlischeva_o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420938"/>
            <a:ext cx="1985963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2268538" y="4797425"/>
            <a:ext cx="8905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i="1"/>
              <a:t>Ольга</a:t>
            </a:r>
          </a:p>
        </p:txBody>
      </p:sp>
      <p:pic>
        <p:nvPicPr>
          <p:cNvPr id="6146" name="Picture 4" descr="C:\Documents and Settings\Admin\Рабочий стол\Пушкин\pushkin_l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420938"/>
            <a:ext cx="1944687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6156325" y="4797425"/>
            <a:ext cx="606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i="1"/>
              <a:t>Лев</a:t>
            </a:r>
          </a:p>
        </p:txBody>
      </p:sp>
      <p:pic>
        <p:nvPicPr>
          <p:cNvPr id="6149" name="Picture 6" descr="C:\Documents and Settings\Admin\Рабочий стол\Пушкин\pushkin_11.jpg"/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284538"/>
            <a:ext cx="19208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3924300" y="6092825"/>
            <a:ext cx="1408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i="1"/>
              <a:t>Александр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187450" y="333375"/>
            <a:ext cx="7129463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i="1"/>
              <a:t>Любовь к родному языку маленькому Пушкину привили бабушка, </a:t>
            </a:r>
            <a:r>
              <a:rPr lang="ru-RU" sz="3200" i="1" u="sng"/>
              <a:t>Мария Алексеевна Ганнибал</a:t>
            </a:r>
            <a:r>
              <a:rPr lang="ru-RU" sz="3200" i="1"/>
              <a:t>, превосходно говорившая и писавшая по-русски, и </a:t>
            </a:r>
          </a:p>
          <a:p>
            <a:pPr algn="ctr"/>
            <a:r>
              <a:rPr lang="ru-RU" sz="3200" i="1" u="sng"/>
              <a:t>няня Арина Родионовна</a:t>
            </a:r>
            <a:r>
              <a:rPr lang="ru-RU" sz="3200" i="1"/>
              <a:t>.</a:t>
            </a:r>
          </a:p>
        </p:txBody>
      </p:sp>
      <p:pic>
        <p:nvPicPr>
          <p:cNvPr id="9221" name="Picture 5" descr="29545092_23255253_1208780965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357563"/>
            <a:ext cx="224472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gannibal_m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357563"/>
            <a:ext cx="252095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1258888" y="333375"/>
            <a:ext cx="68421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i="1"/>
              <a:t>В мае 1829 г. он посватался в Москве к юной красавице </a:t>
            </a:r>
            <a:r>
              <a:rPr lang="ru-RU" sz="3200" i="1" u="sng"/>
              <a:t>Наталии Николаевне Гончаровой.</a:t>
            </a:r>
            <a:r>
              <a:rPr lang="ru-RU" sz="3200"/>
              <a:t> </a:t>
            </a:r>
          </a:p>
        </p:txBody>
      </p:sp>
      <p:pic>
        <p:nvPicPr>
          <p:cNvPr id="13318" name="Picture 6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060575"/>
            <a:ext cx="3138487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755650" y="260350"/>
            <a:ext cx="75866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i="1"/>
              <a:t>У А.С.Пушкина и Натальи Гончаровой</a:t>
            </a:r>
          </a:p>
          <a:p>
            <a:pPr algn="ctr"/>
            <a:r>
              <a:rPr lang="ru-RU" sz="3200" i="1"/>
              <a:t> было четверо детей.</a:t>
            </a:r>
          </a:p>
        </p:txBody>
      </p:sp>
      <p:pic>
        <p:nvPicPr>
          <p:cNvPr id="27650" name="Picture 2" descr="E:\новое\новое\pushkin_a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933825"/>
            <a:ext cx="16478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E:\новое\новое\pushkin_g_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933825"/>
            <a:ext cx="15843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E:\новое\новое\pushkina_m_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12875"/>
            <a:ext cx="1577975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611188" y="2781300"/>
            <a:ext cx="22145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i="1">
                <a:latin typeface="Bookman Old Style" pitchFamily="18" charset="0"/>
              </a:rPr>
              <a:t>Старшая дочь, </a:t>
            </a:r>
          </a:p>
          <a:p>
            <a:pPr algn="ctr" eaLnBrk="1" hangingPunct="1"/>
            <a:r>
              <a:rPr lang="ru-RU" b="1" i="1">
                <a:latin typeface="Bookman Old Style" pitchFamily="18" charset="0"/>
              </a:rPr>
              <a:t>Мария </a:t>
            </a:r>
          </a:p>
          <a:p>
            <a:pPr algn="ctr" eaLnBrk="1" hangingPunct="1"/>
            <a:r>
              <a:rPr lang="ru-RU" b="1" i="1">
                <a:latin typeface="Bookman Old Style" pitchFamily="18" charset="0"/>
              </a:rPr>
              <a:t>(1832-1919г.) </a:t>
            </a:r>
          </a:p>
        </p:txBody>
      </p:sp>
      <p:sp>
        <p:nvSpPr>
          <p:cNvPr id="27654" name="Прямоугольник 8"/>
          <p:cNvSpPr>
            <a:spLocks noChangeArrowheads="1"/>
          </p:cNvSpPr>
          <p:nvPr/>
        </p:nvSpPr>
        <p:spPr bwMode="auto">
          <a:xfrm>
            <a:off x="611188" y="5229225"/>
            <a:ext cx="22145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Bookman Old Style" pitchFamily="18" charset="0"/>
              </a:rPr>
              <a:t>Старший сын, Александр (1833-1914г.) </a:t>
            </a:r>
          </a:p>
        </p:txBody>
      </p:sp>
      <p:sp>
        <p:nvSpPr>
          <p:cNvPr id="27655" name="Прямоугольник 10"/>
          <p:cNvSpPr>
            <a:spLocks noChangeArrowheads="1"/>
          </p:cNvSpPr>
          <p:nvPr/>
        </p:nvSpPr>
        <p:spPr bwMode="auto">
          <a:xfrm>
            <a:off x="6588125" y="5300663"/>
            <a:ext cx="2286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Bookman Old Style" pitchFamily="18" charset="0"/>
              </a:rPr>
              <a:t>Младший сын, Григорий </a:t>
            </a:r>
          </a:p>
          <a:p>
            <a:pPr algn="ctr"/>
            <a:r>
              <a:rPr lang="ru-RU" b="1" i="1">
                <a:latin typeface="Bookman Old Style" pitchFamily="18" charset="0"/>
              </a:rPr>
              <a:t>(1835-1913г.)</a:t>
            </a:r>
            <a:r>
              <a:rPr lang="ru-RU" i="1">
                <a:latin typeface="Bookman Old Style" pitchFamily="18" charset="0"/>
              </a:rPr>
              <a:t> </a:t>
            </a:r>
          </a:p>
        </p:txBody>
      </p:sp>
      <p:pic>
        <p:nvPicPr>
          <p:cNvPr id="27656" name="Picture 5" descr="E:\новое\новое\pushkina_n_a.jpg"/>
          <p:cNvPicPr>
            <a:picLocks noChangeAspect="1" noChangeArrowheads="1"/>
          </p:cNvPicPr>
          <p:nvPr/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12875"/>
            <a:ext cx="16954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Прямоугольник 12"/>
          <p:cNvSpPr>
            <a:spLocks noChangeArrowheads="1"/>
          </p:cNvSpPr>
          <p:nvPr/>
        </p:nvSpPr>
        <p:spPr bwMode="auto">
          <a:xfrm>
            <a:off x="6443663" y="2636838"/>
            <a:ext cx="21431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Bookman Old Style" pitchFamily="18" charset="0"/>
              </a:rPr>
              <a:t>Младшая дочь, Наталья (1836-1913г.)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51">
  <a:themeElements>
    <a:clrScheme name="Оформление по умолчанию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Оформление по умолчанию">
      <a:majorFont>
        <a:latin typeface="Majestic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318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Тема51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«Что за прелесть эти сказки! Каждая есть поэма!»</vt:lpstr>
      <vt:lpstr>Слайд 11</vt:lpstr>
      <vt:lpstr>Слайд 12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Сказки Пушкина</dc:title>
  <dc:creator>Admin</dc:creator>
  <dc:description>rusedu.ru</dc:description>
  <cp:lastModifiedBy>Инна</cp:lastModifiedBy>
  <cp:revision>15</cp:revision>
  <dcterms:created xsi:type="dcterms:W3CDTF">2010-02-11T19:24:22Z</dcterms:created>
  <dcterms:modified xsi:type="dcterms:W3CDTF">2015-11-02T08:36:28Z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0008008c0e000000000001024140</vt:lpwstr>
  </property>
</Properties>
</file>