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5" r:id="rId4"/>
    <p:sldId id="279" r:id="rId5"/>
    <p:sldId id="261" r:id="rId6"/>
    <p:sldId id="28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75" r:id="rId19"/>
    <p:sldId id="276" r:id="rId20"/>
    <p:sldId id="277" r:id="rId21"/>
    <p:sldId id="274" r:id="rId22"/>
    <p:sldId id="278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2C3933-3892-4851-A68B-3AB77D86EDDB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2FDA6-10AF-42DC-83F7-8BADB8D048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«Общественный» зачет по теме «Причастие»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Слабое звено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 предложение :</a:t>
            </a:r>
          </a:p>
          <a:p>
            <a:r>
              <a:rPr lang="ru-RU" dirty="0"/>
              <a:t> </a:t>
            </a:r>
            <a:r>
              <a:rPr lang="ru-RU" dirty="0" smtClean="0"/>
              <a:t>Причастие имеет  настоящее ,……….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Что такое причастный оборот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Выдели причастный оборот в предложении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Бедная старушка лишённая последней надежды поплелась в хату.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Назови виды причастий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Найди действительные </a:t>
            </a:r>
            <a:r>
              <a:rPr lang="ru-RU" b="1" i="1" dirty="0" smtClean="0"/>
              <a:t>и страдательные причастия </a:t>
            </a:r>
            <a:r>
              <a:rPr lang="ru-RU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Наполненный, </a:t>
            </a:r>
            <a:r>
              <a:rPr lang="ru-RU" dirty="0" smtClean="0"/>
              <a:t>зовущий, </a:t>
            </a:r>
            <a:r>
              <a:rPr lang="ru-RU" dirty="0" smtClean="0"/>
              <a:t>знавший, покрытое , </a:t>
            </a:r>
            <a:r>
              <a:rPr lang="ru-RU" dirty="0" smtClean="0"/>
              <a:t>щебечущий, слышанный, нёсший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Назовите суффиксы ДЕЙСТВИТЕЛЬНЫХ ПРИЧАСТИЙ НАСТОЯЩЕГО ВРЕМЕНИ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От чего зависит правописание суффиксов ДПНВ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Объясните написание гласных в суффиксах причастий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Вяж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r>
              <a:rPr lang="ru-RU" dirty="0" smtClean="0"/>
              <a:t> , бор…</a:t>
            </a:r>
            <a:r>
              <a:rPr lang="ru-RU" dirty="0" err="1" smtClean="0"/>
              <a:t>щийся</a:t>
            </a:r>
            <a:r>
              <a:rPr lang="ru-RU" dirty="0" smtClean="0"/>
              <a:t> ,</a:t>
            </a:r>
          </a:p>
          <a:p>
            <a:r>
              <a:rPr lang="ru-RU" dirty="0" err="1" smtClean="0"/>
              <a:t>Слыш</a:t>
            </a:r>
            <a:r>
              <a:rPr lang="ru-RU" dirty="0" smtClean="0"/>
              <a:t>..</a:t>
            </a:r>
            <a:r>
              <a:rPr lang="ru-RU" dirty="0" err="1" smtClean="0"/>
              <a:t>щий</a:t>
            </a:r>
            <a:r>
              <a:rPr lang="ru-RU" dirty="0" smtClean="0"/>
              <a:t>  вид…</a:t>
            </a:r>
            <a:r>
              <a:rPr lang="ru-RU" dirty="0" err="1" smtClean="0"/>
              <a:t>щий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Назовите суффиксы ДЕЙСТВИТЕЛЬНЫХ ПРИЧАСТИЙ ПРОШЕДШЕГО ВРЕМЕНИ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Назовите суффиксы СТРАДАТЕЛЬНЫХ ПРИЧАСТИЙ НАСТОЯЩЕГО ВРЕМЕНИ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Что называется причастием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Доверяю </a:t>
            </a:r>
            <a:endParaRPr lang="ru-RU" dirty="0"/>
          </a:p>
        </p:txBody>
      </p:sp>
      <p:pic>
        <p:nvPicPr>
          <p:cNvPr id="4" name="Picture 6" descr="C:\Documents and Settings\administrator\Мои документы\Мои рисунки\1sept_anim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07223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Объясните написание гласных в суффиксах причастий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Вид…</a:t>
            </a:r>
            <a:r>
              <a:rPr lang="ru-RU" dirty="0" err="1" smtClean="0"/>
              <a:t>мый</a:t>
            </a:r>
            <a:r>
              <a:rPr lang="ru-RU" dirty="0" smtClean="0"/>
              <a:t> , </a:t>
            </a:r>
            <a:r>
              <a:rPr lang="ru-RU" dirty="0" err="1" smtClean="0"/>
              <a:t>вообража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 ,</a:t>
            </a:r>
          </a:p>
          <a:p>
            <a:r>
              <a:rPr lang="ru-RU" dirty="0" err="1" smtClean="0"/>
              <a:t>мысл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 , </a:t>
            </a:r>
            <a:r>
              <a:rPr lang="ru-RU" dirty="0" err="1" smtClean="0"/>
              <a:t>называ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Назовите суффиксы СТРАДАТЕЛЬНЫХ ПРИЧАСТИЙ ПРОШЕДШЕГО ВРЕМЕНИ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Найди краткие страдательные </a:t>
            </a:r>
            <a:r>
              <a:rPr lang="ru-RU" b="1" dirty="0" smtClean="0"/>
              <a:t>причастия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i="1" dirty="0" smtClean="0"/>
              <a:t>Выращена, ласкова</a:t>
            </a:r>
            <a:r>
              <a:rPr lang="ru-RU" i="1" dirty="0" smtClean="0"/>
              <a:t>, </a:t>
            </a:r>
            <a:r>
              <a:rPr lang="ru-RU" i="1" dirty="0" smtClean="0"/>
              <a:t>тиха, наполнена, взята, нарисован, красив, </a:t>
            </a:r>
            <a:r>
              <a:rPr lang="ru-RU" i="1" dirty="0" smtClean="0"/>
              <a:t>чист, разбиты 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  правописание причастий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Договоры  подписан(?)</a:t>
            </a:r>
            <a:r>
              <a:rPr lang="ru-RU" dirty="0" err="1" smtClean="0"/>
              <a:t>ы</a:t>
            </a:r>
            <a:r>
              <a:rPr lang="ru-RU" dirty="0" smtClean="0"/>
              <a:t> ,</a:t>
            </a:r>
          </a:p>
          <a:p>
            <a:r>
              <a:rPr lang="ru-RU" dirty="0" smtClean="0"/>
              <a:t>Крыши крашен(?)</a:t>
            </a:r>
            <a:r>
              <a:rPr lang="ru-RU" dirty="0" err="1" smtClean="0"/>
              <a:t>ы</a:t>
            </a:r>
            <a:r>
              <a:rPr lang="ru-RU" dirty="0" smtClean="0"/>
              <a:t> ,</a:t>
            </a:r>
          </a:p>
          <a:p>
            <a:r>
              <a:rPr lang="ru-RU" dirty="0" smtClean="0"/>
              <a:t>волосы причесан(?)</a:t>
            </a:r>
            <a:r>
              <a:rPr lang="ru-RU" dirty="0" err="1" smtClean="0"/>
              <a:t>ы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Слитно или раздельно? Обозначь условия написания.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dirty="0" err="1" smtClean="0"/>
              <a:t>Не?доумевающий</a:t>
            </a:r>
            <a:r>
              <a:rPr lang="ru-RU" dirty="0" smtClean="0"/>
              <a:t> человек, </a:t>
            </a:r>
            <a:r>
              <a:rPr lang="ru-RU" dirty="0" err="1" smtClean="0"/>
              <a:t>не?пришедшему</a:t>
            </a:r>
            <a:r>
              <a:rPr lang="ru-RU" dirty="0" smtClean="0"/>
              <a:t> </a:t>
            </a:r>
            <a:r>
              <a:rPr lang="ru-RU" dirty="0" smtClean="0"/>
              <a:t>вовремя друг , </a:t>
            </a:r>
          </a:p>
          <a:p>
            <a:r>
              <a:rPr lang="ru-RU" dirty="0" err="1" smtClean="0"/>
              <a:t>Не?сделанная</a:t>
            </a:r>
            <a:r>
              <a:rPr lang="ru-RU" dirty="0" smtClean="0"/>
              <a:t> работа 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не?спящий</a:t>
            </a:r>
            <a:r>
              <a:rPr lang="ru-RU" dirty="0" smtClean="0"/>
              <a:t>, а бодрствующий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не?заперта</a:t>
            </a:r>
            <a:r>
              <a:rPr lang="ru-RU" dirty="0" smtClean="0"/>
              <a:t> </a:t>
            </a:r>
            <a:r>
              <a:rPr lang="ru-RU" dirty="0" smtClean="0"/>
              <a:t>дверь.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Образуй прилагательное от глаголов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Жарить -…….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красить-……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Образуй </a:t>
            </a:r>
            <a:r>
              <a:rPr lang="ru-RU" dirty="0" smtClean="0"/>
              <a:t>причастие от прилагательных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Жареный -…...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крашеный -…….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606" y="1285860"/>
            <a:ext cx="8631394" cy="3697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художественный </a:t>
            </a:r>
            <a:br>
              <a:rPr lang="ru-RU" dirty="0" smtClean="0"/>
            </a:br>
            <a:r>
              <a:rPr lang="ru-RU" dirty="0" smtClean="0"/>
              <a:t>б ) разговорный </a:t>
            </a:r>
            <a:br>
              <a:rPr lang="ru-RU" dirty="0" smtClean="0"/>
            </a:br>
            <a:r>
              <a:rPr lang="ru-RU" dirty="0" smtClean="0"/>
              <a:t>в) научный </a:t>
            </a:r>
            <a:br>
              <a:rPr lang="ru-RU" dirty="0" smtClean="0"/>
            </a:br>
            <a:r>
              <a:rPr lang="ru-RU" dirty="0" smtClean="0"/>
              <a:t>г) публицистический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ты думаешь , в каком стиле  используются </a:t>
            </a:r>
            <a:r>
              <a:rPr lang="ru-RU" dirty="0" smtClean="0"/>
              <a:t>чаще причастия </a:t>
            </a:r>
            <a:r>
              <a:rPr lang="ru-RU" dirty="0" smtClean="0"/>
              <a:t>и причастные обороты 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Найдите  в приведенных примерах причастие и укажите их номера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4000" dirty="0"/>
          </a:p>
          <a:p>
            <a:r>
              <a:rPr lang="ru-RU" sz="4000" dirty="0"/>
              <a:t> </a:t>
            </a:r>
            <a:r>
              <a:rPr lang="ru-RU" sz="4000" i="1" dirty="0" smtClean="0"/>
              <a:t>1.Спелый               </a:t>
            </a:r>
          </a:p>
          <a:p>
            <a:pPr>
              <a:buNone/>
            </a:pPr>
            <a:r>
              <a:rPr lang="ru-RU" sz="4000" i="1" dirty="0" smtClean="0"/>
              <a:t>   2.Бушевать   </a:t>
            </a:r>
            <a:r>
              <a:rPr lang="ru-RU" sz="4000" i="1" dirty="0"/>
              <a:t>3.Бушующий</a:t>
            </a:r>
            <a:endParaRPr lang="ru-RU" sz="4000" dirty="0"/>
          </a:p>
          <a:p>
            <a:pPr>
              <a:buNone/>
            </a:pPr>
            <a:r>
              <a:rPr lang="ru-RU" sz="4000" i="1" dirty="0"/>
              <a:t>    </a:t>
            </a:r>
            <a:r>
              <a:rPr lang="ru-RU" sz="4000" i="1" dirty="0" smtClean="0"/>
              <a:t>4.Синевший    </a:t>
            </a:r>
            <a:r>
              <a:rPr lang="ru-RU" sz="4000" i="1" dirty="0"/>
              <a:t>5.Синеть                        6.Весенний</a:t>
            </a:r>
            <a:endParaRPr lang="ru-RU" sz="4000" dirty="0"/>
          </a:p>
          <a:p>
            <a:r>
              <a:rPr lang="ru-RU" sz="4000" i="1" dirty="0"/>
              <a:t> </a:t>
            </a:r>
            <a:r>
              <a:rPr lang="ru-RU" sz="4000" i="1" dirty="0" smtClean="0"/>
              <a:t>7.Весна        8.Расколотый</a:t>
            </a:r>
            <a:endParaRPr lang="ru-RU" sz="4000" dirty="0"/>
          </a:p>
          <a:p>
            <a:r>
              <a:rPr lang="ru-RU" sz="4000" i="1" dirty="0"/>
              <a:t> </a:t>
            </a:r>
            <a:endParaRPr lang="ru-RU" sz="4000" dirty="0"/>
          </a:p>
          <a:p>
            <a:r>
              <a:rPr lang="ru-RU" sz="4000" dirty="0"/>
              <a:t> </a:t>
            </a:r>
          </a:p>
          <a:p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1.Выберите  только признаки причастия: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1.Род     </a:t>
            </a:r>
            <a:r>
              <a:rPr lang="ru-RU" i="1" dirty="0" smtClean="0"/>
              <a:t>2.число     3.падеж    4.склонение   5.лицо   6.вид   7.возвратность</a:t>
            </a:r>
            <a:endParaRPr lang="ru-RU" dirty="0" smtClean="0"/>
          </a:p>
          <a:p>
            <a:r>
              <a:rPr lang="ru-RU" i="1" dirty="0" smtClean="0"/>
              <a:t>8.спряжение   9.одушевленное или неодушевленное   10.наклонение   11.время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Общее грамматическое значение причастия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Синтаксическая роль причастий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Признаки каких частей речи  есть у причастия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Признаки прилагательного у причастия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Признаки глагола у причастия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224</Words>
  <Application>Microsoft Office PowerPoint</Application>
  <PresentationFormat>Экран (4:3)</PresentationFormat>
  <Paragraphs>61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«Общественный» зачет по теме «Причастие»</vt:lpstr>
      <vt:lpstr>Слайд 2</vt:lpstr>
      <vt:lpstr>Найдите  в приведенных примерах причастие и укажите их номера</vt:lpstr>
      <vt:lpstr>1.Выберите  только признаки причастия:  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Выдели причастный оборот в предложении </vt:lpstr>
      <vt:lpstr>Слайд 13</vt:lpstr>
      <vt:lpstr>Найди действительные и страдательные причастия : </vt:lpstr>
      <vt:lpstr>Слайд 15</vt:lpstr>
      <vt:lpstr>Слайд 16</vt:lpstr>
      <vt:lpstr>Объясните написание гласных в суффиксах причастий </vt:lpstr>
      <vt:lpstr>Слайд 18</vt:lpstr>
      <vt:lpstr>Слайд 19</vt:lpstr>
      <vt:lpstr>Доверяю </vt:lpstr>
      <vt:lpstr>Объясните написание гласных в суффиксах причастий </vt:lpstr>
      <vt:lpstr>Слайд 22</vt:lpstr>
      <vt:lpstr>Найди краткие страдательные причастия: </vt:lpstr>
      <vt:lpstr>Объясни  правописание причастий :</vt:lpstr>
      <vt:lpstr>Слитно или раздельно? Обозначь условия написания. </vt:lpstr>
      <vt:lpstr>Образуй прилагательное от глаголов :</vt:lpstr>
      <vt:lpstr>Образуй причастие от прилагательных :</vt:lpstr>
      <vt:lpstr>            а) художественный  б ) разговорный  в) научный  г) публицистический   Как ты думаешь , в каком стиле  используются чаще причастия и причастные обороты :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«Общественный» зачет по теме «Причастие»</dc:title>
  <dc:creator>1</dc:creator>
  <cp:lastModifiedBy>1</cp:lastModifiedBy>
  <cp:revision>6</cp:revision>
  <dcterms:created xsi:type="dcterms:W3CDTF">2012-01-05T12:44:21Z</dcterms:created>
  <dcterms:modified xsi:type="dcterms:W3CDTF">2012-01-05T13:44:03Z</dcterms:modified>
</cp:coreProperties>
</file>