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9" r:id="rId2"/>
    <p:sldId id="264" r:id="rId3"/>
    <p:sldId id="260" r:id="rId4"/>
    <p:sldId id="261" r:id="rId5"/>
    <p:sldId id="262" r:id="rId6"/>
    <p:sldId id="263" r:id="rId7"/>
    <p:sldId id="266" r:id="rId8"/>
    <p:sldId id="267" r:id="rId9"/>
    <p:sldId id="268" r:id="rId10"/>
    <p:sldId id="271" r:id="rId11"/>
    <p:sldId id="274" r:id="rId12"/>
    <p:sldId id="275" r:id="rId13"/>
    <p:sldId id="277" r:id="rId14"/>
    <p:sldId id="279" r:id="rId15"/>
    <p:sldId id="283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588" autoAdjust="0"/>
    <p:restoredTop sz="94671" autoAdjust="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8AAA0-46CD-4DBB-9BD2-64C33AD559E0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85539-C442-4118-B365-082558882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694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85539-C442-4118-B365-0825588825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26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86" TargetMode="External"/><Relationship Id="rId2" Type="http://schemas.openxmlformats.org/officeDocument/2006/relationships/hyperlink" Target="https://ru.wikipedia.org/wiki/%D0%9D%D0%B0%D1%80%D0%BE%D0%B4%D0%BD%D1%8B%D0%B9_%D1%85%D1%83%D0%B4%D0%BE%D0%B6%D0%BD%D0%B8%D0%BA_%D0%A0%D0%A1%D0%A4%D0%A1%D0%A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https://ru.wikipedia.org/wiki/1982" TargetMode="External"/><Relationship Id="rId7" Type="http://schemas.openxmlformats.org/officeDocument/2006/relationships/hyperlink" Target="https://ru.wikipedia.org/wiki/%D0%92%D1%81%D0%B5%D1%80%D0%BE%D1%81%D1%81%D0%B8%D0%B9%D1%81%D0%BA%D0%B0%D1%8F_%D1%84%D0%B5%D0%B4%D0%B5%D1%80%D0%B0%D1%86%D0%B8%D1%8F_%D1%85%D1%83%D0%B4%D0%BE%D0%B6%D0%B5%D1%81%D1%82%D0%B2%D0%B5%D0%BD%D0%BD%D0%BE%D0%B9_%D0%B3%D0%B8%D0%BC%D0%BD%D0%B0%D1%81%D1%82%D0%B8%D0%BA%D0%B8" TargetMode="External"/><Relationship Id="rId2" Type="http://schemas.openxmlformats.org/officeDocument/2006/relationships/hyperlink" Target="https://ru.wikipedia.org/wiki/24_%D0%B0%D0%BF%D1%80%D0%B5%D0%BB%D1%8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A1%D0%BF%D0%BE%D1%80%D1%82%D0%B8%D0%B2%D0%BD%D1%8B%D0%B5_%D0%B7%D0%B2%D0%B0%D0%BD%D0%B8%D1%8F" TargetMode="External"/><Relationship Id="rId5" Type="http://schemas.openxmlformats.org/officeDocument/2006/relationships/hyperlink" Target="https://ru.wikipedia.org/wiki/%D0%A5%D1%83%D0%B4%D0%BE%D0%B6%D0%B5%D1%81%D1%82%D0%B2%D0%B5%D0%BD%D0%BD%D0%B0%D1%8F_%D0%B3%D0%B8%D0%BC%D0%BD%D0%B0%D1%81%D1%82%D0%B8%D0%BA%D0%B0" TargetMode="External"/><Relationship Id="rId4" Type="http://schemas.openxmlformats.org/officeDocument/2006/relationships/hyperlink" Target="https://ru.wikipedia.org/wiki/%D0%9E%D0%BC%D1%81%D0%BA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7%D0%B0%D1%81%D0%BB%D1%83%D0%B6%D0%B5%D0%BD%D0%BD%D1%8B%D0%B9_%D0%BC%D0%B0%D1%81%D1%82%D0%B5%D1%80_%D1%81%D0%BF%D0%BE%D1%80%D1%82%D0%B0_%D0%A0%D0%BE%D1%81%D1%81%D0%B8%D0%B8" TargetMode="External"/><Relationship Id="rId3" Type="http://schemas.openxmlformats.org/officeDocument/2006/relationships/hyperlink" Target="https://ru.wikipedia.org/wiki/1984_%D0%B3%D0%BE%D0%B4" TargetMode="External"/><Relationship Id="rId7" Type="http://schemas.openxmlformats.org/officeDocument/2006/relationships/hyperlink" Target="https://ru.wikipedia.org/wiki/%D0%91%D0%BE%D0%BA%D1%81" TargetMode="External"/><Relationship Id="rId2" Type="http://schemas.openxmlformats.org/officeDocument/2006/relationships/hyperlink" Target="https://ru.wikipedia.org/wiki/29_%D0%BC%D0%B0%D1%8F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ru.wikipedia.org/wiki/%D0%A0%D0%BE%D1%81%D1%81%D0%B8%D1%8F" TargetMode="External"/><Relationship Id="rId5" Type="http://schemas.openxmlformats.org/officeDocument/2006/relationships/hyperlink" Target="https://ru.wikipedia.org/wiki/%D0%A1%D0%BE%D1%8E%D0%B7_%D0%A1%D0%BE%D0%B2%D0%B5%D1%82%D1%81%D0%BA%D0%B8%D1%85_%D0%A1%D0%BE%D1%86%D0%B8%D0%B0%D0%BB%D0%B8%D1%81%D1%82%D0%B8%D1%87%D0%B5%D1%81%D0%BA%D0%B8%D1%85_%D0%A0%D0%B5%D1%81%D0%BF%D1%83%D0%B1%D0%BB%D0%B8%D0%BA" TargetMode="External"/><Relationship Id="rId10" Type="http://schemas.openxmlformats.org/officeDocument/2006/relationships/image" Target="../media/image28.png"/><Relationship Id="rId4" Type="http://schemas.openxmlformats.org/officeDocument/2006/relationships/hyperlink" Target="https://ru.wikipedia.org/wiki/%D0%9E%D0%BC%D1%81%D0%BA" TargetMode="External"/><Relationship Id="rId9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1%91%D1%82%D1%80_I" TargetMode="External"/><Relationship Id="rId3" Type="http://schemas.openxmlformats.org/officeDocument/2006/relationships/hyperlink" Target="https://ru.wikipedia.org/wiki/1741" TargetMode="External"/><Relationship Id="rId7" Type="http://schemas.openxmlformats.org/officeDocument/2006/relationships/hyperlink" Target="https://ru.wikipedia.org/wiki/%D0%9E%D0%BC%D1%81%D0%BA" TargetMode="External"/><Relationship Id="rId2" Type="http://schemas.openxmlformats.org/officeDocument/2006/relationships/hyperlink" Target="https://ru.wikipedia.org/wiki/1671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ru.wikipedia.org/wiki/%D0%9E%D0%BC%D1%81%D0%BA%D0%B0%D1%8F_%D0%BA%D1%80%D0%B5%D0%BF%D0%BE%D1%81%D1%82%D1%8C" TargetMode="External"/><Relationship Id="rId5" Type="http://schemas.openxmlformats.org/officeDocument/2006/relationships/hyperlink" Target="https://ru.wikipedia.org/wiki/%D0%91%D1%83%D1%85%D0%B3%D0%BE%D0%BB%D1%8C%D1%86%D1%8B" TargetMode="External"/><Relationship Id="rId4" Type="http://schemas.openxmlformats.org/officeDocument/2006/relationships/hyperlink" Target="https://ru.wikipedia.org/wiki/1671_%D0%B3%D0%BE%D0%B4" TargetMode="External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1%D0%B5%D0%BB%D0%BE%D0%B5_%D0%B4%D0%B2%D0%B8%D0%B6%D0%B5%D0%BD%D0%B8%D0%B5" TargetMode="External"/><Relationship Id="rId13" Type="http://schemas.openxmlformats.org/officeDocument/2006/relationships/image" Target="../media/image6.jpeg"/><Relationship Id="rId3" Type="http://schemas.openxmlformats.org/officeDocument/2006/relationships/hyperlink" Target="https://ru.wikipedia.org/wiki/%D0%A0%D1%83%D1%81%D1%81%D0%BA%D0%BE-%D1%8F%D0%BF%D0%BE%D0%BD%D1%81%D0%BA%D0%B0%D1%8F_%D0%B2%D0%BE%D0%B9%D0%BD%D0%B0" TargetMode="External"/><Relationship Id="rId7" Type="http://schemas.openxmlformats.org/officeDocument/2006/relationships/hyperlink" Target="https://ru.wikipedia.org/wiki/%D0%9E%D1%80%D0%B4%D0%B5%D0%BD_%D0%A1%D0%B2%D1%8F%D1%82%D0%BE%D0%B3%D0%BE_%D0%93%D0%B5%D0%BE%D1%80%D0%B3%D0%B8%D1%8F" TargetMode="External"/><Relationship Id="rId12" Type="http://schemas.openxmlformats.org/officeDocument/2006/relationships/hyperlink" Target="https://ru.wikipedia.org/wiki/%D0%9F%D0%BE%D0%BB%D1%8F%D1%80%D0%BD%D1%8B%D0%B5_%D1%8D%D0%BA%D1%81%D0%BF%D0%B5%D0%B4%D0%B8%D1%86%D0%B8%D0%B8" TargetMode="External"/><Relationship Id="rId2" Type="http://schemas.openxmlformats.org/officeDocument/2006/relationships/hyperlink" Target="https://ru.wikipedia.org/wiki/%D0%90%D0%B4%D0%BC%D0%B8%D1%80%D0%B0%D0%BB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ru.wikipedia.org/wiki/%D0%A7%D0%B5%D1%80%D0%BD%D0%BE%D0%BC%D0%BE%D1%80%D1%81%D0%BA%D0%B8%D0%B9_%D1%84%D0%BB%D0%BE%D1%82_%D0%A0%D0%BE%D1%81%D1%81%D0%B8%D0%B9%D1%81%D0%BA%D0%BE%D0%B9_%D0%B8%D0%BC%D0%BF%D0%B5%D1%80%D0%B8%D0%B8" TargetMode="External"/><Relationship Id="rId11" Type="http://schemas.openxmlformats.org/officeDocument/2006/relationships/hyperlink" Target="https://ru.wikipedia.org/wiki/%D0%A0%D1%83%D1%81%D1%81%D0%BA%D0%B0%D1%8F_%D0%B0%D1%80%D0%BC%D0%B8%D1%8F_(1919)" TargetMode="External"/><Relationship Id="rId5" Type="http://schemas.openxmlformats.org/officeDocument/2006/relationships/hyperlink" Target="https://ru.wikipedia.org/wiki/%D0%91%D0%B0%D0%BB%D1%82%D0%B8%D0%B9%D1%81%D0%BA%D0%B8%D0%B9_%D1%84%D0%BB%D0%BE%D1%82_%D0%92%D0%9C%D0%A4_%D0%A0%D0%BE%D1%81%D1%81%D0%B8%D0%B8" TargetMode="External"/><Relationship Id="rId10" Type="http://schemas.openxmlformats.org/officeDocument/2006/relationships/hyperlink" Target="https://ru.wikipedia.org/wiki/%D0%92%D0%B5%D1%80%D1%85%D0%BE%D0%B2%D0%BD%D1%8B%D0%B9_%D0%BF%D1%80%D0%B0%D0%B2%D0%B8%D1%82%D0%B5%D0%BB%D1%8C" TargetMode="External"/><Relationship Id="rId4" Type="http://schemas.openxmlformats.org/officeDocument/2006/relationships/hyperlink" Target="https://ru.wikipedia.org/wiki/%D0%9F%D0%B5%D1%80%D0%B2%D0%B0%D1%8F_%D0%BC%D0%B8%D1%80%D0%BE%D0%B2%D0%B0%D1%8F_%D0%B2%D0%BE%D0%B9%D0%BD%D0%B0" TargetMode="External"/><Relationship Id="rId9" Type="http://schemas.openxmlformats.org/officeDocument/2006/relationships/hyperlink" Target="https://ru.wikipedia.org/wiki/%D0%93%D1%80%D0%B0%D0%B6%D0%B4%D0%B0%D0%BD%D1%81%D0%BA%D0%B0%D1%8F_%D0%B2%D0%BE%D0%B9%D0%BD%D0%B0_%D0%B2_%D0%A0%D0%BE%D1%81%D1%81%D0%B8%D0%B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yandex.ru/images/search?stype=image8&amp;noreask=1&amp;source=qa&amp;text=%D0%9A%D0%B0%D1%80%D0%B1%D1%8B%D1%88%D0%B5%D0%B2%20%D0%94%D0%BC%D0%B8%D1%82%D1%80%D0%B8%D0%B9%20%D0%9C%D0%B8%D1%85%D0%B0%D0%B9%D0%BB%D0%BE%D0%B2%D0%B8%D1%87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Ими славен наш город.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Объект 3" descr="http://img-fotki.yandex.ru/get/4116/17048229.b/0_95820_c3592242_XL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698" y="1672208"/>
            <a:ext cx="7575725" cy="39890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59632" y="6093295"/>
            <a:ext cx="7874406" cy="766739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dirty="0" smtClean="0">
                <a:solidFill>
                  <a:schemeClr val="bg1"/>
                </a:solidFill>
              </a:rPr>
              <a:t>Воспитатель: Пивень Т.В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ru-RU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45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36815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/>
              </a:rPr>
              <a:t>Кондратий Белов (</a:t>
            </a:r>
            <a:r>
              <a:rPr lang="ru-RU" sz="2000" b="0" dirty="0">
                <a:solidFill>
                  <a:schemeClr val="bg1"/>
                </a:solidFill>
                <a:effectLst/>
              </a:rPr>
              <a:t>23 марта 1900 - 04 мая </a:t>
            </a:r>
            <a:r>
              <a:rPr lang="ru-RU" sz="2000" b="0" dirty="0" smtClean="0">
                <a:solidFill>
                  <a:schemeClr val="bg1"/>
                </a:solidFill>
                <a:effectLst/>
              </a:rPr>
              <a:t>1988</a:t>
            </a:r>
            <a:r>
              <a:rPr lang="ru-RU" sz="2000" dirty="0" smtClean="0">
                <a:solidFill>
                  <a:schemeClr val="bg1"/>
                </a:solidFill>
                <a:effectLst/>
              </a:rPr>
              <a:t>)  известный </a:t>
            </a:r>
            <a:r>
              <a:rPr lang="ru-RU" sz="2000" dirty="0">
                <a:solidFill>
                  <a:schemeClr val="bg1"/>
                </a:solidFill>
                <a:effectLst/>
              </a:rPr>
              <a:t>сибирский художник, эпический пейзажист, Народный художник РСФСР</a:t>
            </a:r>
          </a:p>
        </p:txBody>
      </p:sp>
      <p:pic>
        <p:nvPicPr>
          <p:cNvPr id="20" name="Объект 19" descr="Кондратий Петрович Белов биография, фото, истории - известный сибирский художник, эпический пейзажист, Народный художник РСФСР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988840"/>
            <a:ext cx="3240360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://www.sibmincult.ru.images.1c-bitrix-cdn.ru/upload/medialibrary/29b/29b1d8144e228b71af110eb9dd72a3f2.jpg?139027242488748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3744416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4" descr="http://img0.liveinternet.ru/images/attach/b/2/24/197/24197036_omsk_belov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77072"/>
            <a:ext cx="3600400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2608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err="1">
                <a:solidFill>
                  <a:schemeClr val="bg1"/>
                </a:solidFill>
                <a:effectLst/>
              </a:rPr>
              <a:t>Алексе́й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Никола́евич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Ли́беров</a:t>
            </a:r>
            <a:r>
              <a:rPr lang="ru-RU" sz="2000" dirty="0">
                <a:solidFill>
                  <a:schemeClr val="bg1"/>
                </a:solidFill>
                <a:effectLst/>
              </a:rPr>
              <a:t>  (1911—2001) — советский, российский живописец. </a:t>
            </a:r>
            <a:r>
              <a:rPr lang="ru-RU" sz="2000" dirty="0">
                <a:solidFill>
                  <a:schemeClr val="bg1"/>
                </a:solidFill>
                <a:effectLst/>
                <a:hlinkClick r:id="rId2" tooltip="Народный художник РСФСР"/>
              </a:rPr>
              <a:t>Народный художник РСФСР</a:t>
            </a:r>
            <a:r>
              <a:rPr lang="ru-RU" sz="2000" dirty="0">
                <a:solidFill>
                  <a:schemeClr val="bg1"/>
                </a:solidFill>
                <a:effectLst/>
              </a:rPr>
              <a:t> (</a:t>
            </a:r>
            <a:r>
              <a:rPr lang="ru-RU" sz="2000" dirty="0">
                <a:solidFill>
                  <a:schemeClr val="bg1"/>
                </a:solidFill>
                <a:effectLst/>
                <a:hlinkClick r:id="rId3" tooltip="1986"/>
              </a:rPr>
              <a:t>1986</a:t>
            </a:r>
            <a:r>
              <a:rPr lang="ru-RU" sz="2000" dirty="0">
                <a:solidFill>
                  <a:schemeClr val="bg1"/>
                </a:solidFill>
                <a:effectLst/>
              </a:rPr>
              <a:t>).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Объект 4" descr="http://www.omskrielt.com/resize/280x0x0x0x80/upload/iblock/279/loberov.jpg"/>
          <p:cNvPicPr>
            <a:picLocks noGrp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7"/>
            <a:ext cx="3456384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://img-7.photosight.ru/f42/5475063_large.jpg"/>
          <p:cNvPicPr>
            <a:picLocks noGrp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348880"/>
            <a:ext cx="4752528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6013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://artru.info/il/img.php?img=9120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4038600" cy="2956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://artru.info/il/img.php?img=11230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20688"/>
            <a:ext cx="3672408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rmx.ru/photo/id/1083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61048"/>
            <a:ext cx="4457700" cy="289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5348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chemeClr val="bg1"/>
                </a:solidFill>
                <a:effectLst/>
              </a:rPr>
              <a:t>Известные каждому россиянину актрисы Любовь Полищук и Валентина Талызина родились в Омске. Именно в родном городе у блистательных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омичек</a:t>
            </a:r>
            <a:r>
              <a:rPr lang="ru-RU" sz="2000" dirty="0">
                <a:solidFill>
                  <a:schemeClr val="bg1"/>
                </a:solidFill>
                <a:effectLst/>
              </a:rPr>
              <a:t> возникла идея связать свою жизнь с актерским мастерством</a:t>
            </a:r>
            <a:r>
              <a:rPr lang="ru-RU" sz="2000" dirty="0" smtClean="0">
                <a:solidFill>
                  <a:schemeClr val="bg1"/>
                </a:solidFill>
                <a:effectLst/>
              </a:rPr>
              <a:t>.</a:t>
            </a:r>
            <a:r>
              <a:rPr lang="ru-RU" sz="1800" dirty="0">
                <a:effectLst/>
              </a:rPr>
              <a:t> </a:t>
            </a:r>
            <a:r>
              <a:rPr lang="ru-RU" sz="1800" dirty="0">
                <a:solidFill>
                  <a:schemeClr val="bg1"/>
                </a:solidFill>
                <a:effectLst/>
              </a:rPr>
              <a:t>Также и прославленного актера Михаила Ульянова мы смело можем назвать своим земляком.</a:t>
            </a:r>
            <a:br>
              <a:rPr lang="ru-RU" sz="1800" dirty="0">
                <a:solidFill>
                  <a:schemeClr val="bg1"/>
                </a:solidFill>
                <a:effectLst/>
              </a:rPr>
            </a:br>
            <a:r>
              <a:rPr lang="ru-RU" sz="2000" dirty="0">
                <a:solidFill>
                  <a:schemeClr val="bg1"/>
                </a:solidFill>
                <a:effectLst/>
              </a:rPr>
              <a:t/>
            </a:r>
            <a:br>
              <a:rPr lang="ru-RU" sz="2000" dirty="0">
                <a:solidFill>
                  <a:schemeClr val="bg1"/>
                </a:solidFill>
                <a:effectLst/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Объект 4" descr="Талызина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40769"/>
            <a:ext cx="3275856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Полищук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241" y="1556793"/>
            <a:ext cx="2961215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Ульянов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92896"/>
            <a:ext cx="3096344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5383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sz="2000" dirty="0" err="1">
                <a:solidFill>
                  <a:schemeClr val="bg1"/>
                </a:solidFill>
                <a:effectLst/>
              </a:rPr>
              <a:t>Ири́на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Ви́кторовна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Ча́щина</a:t>
            </a:r>
            <a:r>
              <a:rPr lang="ru-RU" sz="2000" dirty="0">
                <a:solidFill>
                  <a:schemeClr val="bg1"/>
                </a:solidFill>
                <a:effectLst/>
              </a:rPr>
              <a:t> (род. </a:t>
            </a:r>
            <a:r>
              <a:rPr lang="ru-RU" sz="2000" dirty="0">
                <a:solidFill>
                  <a:schemeClr val="bg1"/>
                </a:solidFill>
                <a:effectLst/>
                <a:hlinkClick r:id="rId2" tooltip="24 апреля"/>
              </a:rPr>
              <a:t>24 апреля</a:t>
            </a:r>
            <a:r>
              <a:rPr lang="ru-RU" sz="2000" dirty="0">
                <a:solidFill>
                  <a:schemeClr val="bg1"/>
                </a:solidFill>
                <a:effectLst/>
              </a:rPr>
              <a:t> </a:t>
            </a:r>
            <a:r>
              <a:rPr lang="ru-RU" sz="2000" dirty="0">
                <a:solidFill>
                  <a:schemeClr val="bg1"/>
                </a:solidFill>
                <a:effectLst/>
                <a:hlinkClick r:id="rId3" tooltip="1982"/>
              </a:rPr>
              <a:t>1982</a:t>
            </a:r>
            <a:r>
              <a:rPr lang="ru-RU" sz="2000" dirty="0">
                <a:solidFill>
                  <a:schemeClr val="bg1"/>
                </a:solidFill>
                <a:effectLst/>
              </a:rPr>
              <a:t>, </a:t>
            </a:r>
            <a:r>
              <a:rPr lang="ru-RU" sz="2000" dirty="0">
                <a:solidFill>
                  <a:schemeClr val="bg1"/>
                </a:solidFill>
                <a:effectLst/>
                <a:hlinkClick r:id="rId4" tooltip="Омск"/>
              </a:rPr>
              <a:t>Омск</a:t>
            </a:r>
            <a:r>
              <a:rPr lang="ru-RU" sz="2000" dirty="0">
                <a:solidFill>
                  <a:schemeClr val="bg1"/>
                </a:solidFill>
                <a:effectLst/>
              </a:rPr>
              <a:t>) — российская спортсменка, выступавшая в </a:t>
            </a:r>
            <a:r>
              <a:rPr lang="ru-RU" sz="2000" dirty="0">
                <a:solidFill>
                  <a:schemeClr val="bg1"/>
                </a:solidFill>
                <a:effectLst/>
                <a:hlinkClick r:id="rId5" tooltip="Художественная гимнастика"/>
              </a:rPr>
              <a:t>художественной гимнастике</a:t>
            </a:r>
            <a:r>
              <a:rPr lang="ru-RU" sz="2000" dirty="0">
                <a:solidFill>
                  <a:schemeClr val="bg1"/>
                </a:solidFill>
                <a:effectLst/>
              </a:rPr>
              <a:t> в индивидуальных и командных упражнениях. Чемпионка мира и Европы, серебряный призёр Олимпийских игр 2004 года. </a:t>
            </a:r>
            <a:r>
              <a:rPr lang="ru-RU" sz="2000" dirty="0">
                <a:solidFill>
                  <a:schemeClr val="bg1"/>
                </a:solidFill>
                <a:effectLst/>
                <a:hlinkClick r:id="rId6" tooltip="Спортивные звания"/>
              </a:rPr>
              <a:t>Заслуженный мастер спорта России</a:t>
            </a:r>
            <a:r>
              <a:rPr lang="ru-RU" sz="2000" dirty="0">
                <a:solidFill>
                  <a:schemeClr val="bg1"/>
                </a:solidFill>
                <a:effectLst/>
              </a:rPr>
              <a:t>. Вице-президент </a:t>
            </a:r>
            <a:r>
              <a:rPr lang="ru-RU" sz="2000" dirty="0">
                <a:solidFill>
                  <a:schemeClr val="bg1"/>
                </a:solidFill>
                <a:effectLst/>
                <a:hlinkClick r:id="rId7" tooltip="Всероссийская федерация художественной гимнастики"/>
              </a:rPr>
              <a:t>Всероссийской федерации художественной гимнастики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6" name="Объект 5" descr="http://dpomsk.ru/images/news/full/2014/12/52b999750700e1f723f21918772a9312.jpg"/>
          <p:cNvPicPr>
            <a:picLocks noGrp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20888"/>
            <a:ext cx="5478760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6347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0"/>
            <a:ext cx="4040188" cy="1953343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Евгения Олеговна </a:t>
            </a:r>
            <a:r>
              <a:rPr lang="ru-RU" sz="1400" dirty="0" err="1">
                <a:solidFill>
                  <a:schemeClr val="bg1"/>
                </a:solidFill>
              </a:rPr>
              <a:t>Канаева</a:t>
            </a:r>
            <a:r>
              <a:rPr lang="ru-RU" sz="1400" dirty="0">
                <a:solidFill>
                  <a:schemeClr val="bg1"/>
                </a:solidFill>
              </a:rPr>
              <a:t/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Российская гимнастка, двукратная олимпийская чемпионка по художественной гимнастике 2008 и 2012 годов. 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Дата и место рождения: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2 апреля 1990 г. (25 лет), Омск, СССР</a:t>
            </a:r>
            <a:endParaRPr lang="ru-RU" sz="14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116632"/>
            <a:ext cx="4041775" cy="2232247"/>
          </a:xfrm>
        </p:spPr>
        <p:txBody>
          <a:bodyPr>
            <a:normAutofit/>
          </a:bodyPr>
          <a:lstStyle/>
          <a:p>
            <a:r>
              <a:rPr lang="ru-RU" sz="1400" dirty="0" err="1">
                <a:solidFill>
                  <a:schemeClr val="bg1"/>
                </a:solidFill>
              </a:rPr>
              <a:t>Алексе́й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Ви́кторович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Ти́щенко</a:t>
            </a:r>
            <a:r>
              <a:rPr lang="ru-RU" sz="1400" dirty="0">
                <a:solidFill>
                  <a:schemeClr val="bg1"/>
                </a:solidFill>
              </a:rPr>
              <a:t> (</a:t>
            </a:r>
            <a:r>
              <a:rPr lang="ru-RU" sz="1400" u="sng" dirty="0">
                <a:solidFill>
                  <a:schemeClr val="bg1"/>
                </a:solidFill>
                <a:hlinkClick r:id="rId2" tooltip="29 мая"/>
              </a:rPr>
              <a:t>29 мая</a:t>
            </a:r>
            <a:r>
              <a:rPr lang="ru-RU" sz="1400" dirty="0">
                <a:solidFill>
                  <a:schemeClr val="bg1"/>
                </a:solidFill>
              </a:rPr>
              <a:t> </a:t>
            </a:r>
            <a:r>
              <a:rPr lang="ru-RU" sz="1400" u="sng" dirty="0">
                <a:solidFill>
                  <a:schemeClr val="bg1"/>
                </a:solidFill>
                <a:hlinkClick r:id="rId3" tooltip="1984 год"/>
              </a:rPr>
              <a:t>1984 года</a:t>
            </a:r>
            <a:r>
              <a:rPr lang="ru-RU" sz="1400" dirty="0">
                <a:solidFill>
                  <a:schemeClr val="bg1"/>
                </a:solidFill>
              </a:rPr>
              <a:t>, </a:t>
            </a:r>
            <a:r>
              <a:rPr lang="ru-RU" sz="1400" u="sng" dirty="0">
                <a:solidFill>
                  <a:schemeClr val="bg1"/>
                </a:solidFill>
                <a:hlinkClick r:id="rId4" tooltip="Омск"/>
              </a:rPr>
              <a:t>Омск</a:t>
            </a:r>
            <a:r>
              <a:rPr lang="ru-RU" sz="1400" dirty="0">
                <a:solidFill>
                  <a:schemeClr val="bg1"/>
                </a:solidFill>
              </a:rPr>
              <a:t>, </a:t>
            </a:r>
            <a:r>
              <a:rPr lang="ru-RU" sz="1400" u="sng" dirty="0">
                <a:solidFill>
                  <a:schemeClr val="bg1"/>
                </a:solidFill>
                <a:hlinkClick r:id="rId5" tooltip="Союз Советских Социалистических Республик"/>
              </a:rPr>
              <a:t>СССР</a:t>
            </a:r>
            <a:r>
              <a:rPr lang="ru-RU" sz="1400" dirty="0">
                <a:solidFill>
                  <a:schemeClr val="bg1"/>
                </a:solidFill>
              </a:rPr>
              <a:t>) — </a:t>
            </a:r>
            <a:r>
              <a:rPr lang="ru-RU" sz="1400" u="sng" dirty="0">
                <a:solidFill>
                  <a:schemeClr val="bg1"/>
                </a:solidFill>
                <a:hlinkClick r:id="rId6" tooltip="Россия"/>
              </a:rPr>
              <a:t>российский</a:t>
            </a:r>
            <a:r>
              <a:rPr lang="ru-RU" sz="1400" dirty="0">
                <a:solidFill>
                  <a:schemeClr val="bg1"/>
                </a:solidFill>
              </a:rPr>
              <a:t> </a:t>
            </a:r>
            <a:r>
              <a:rPr lang="ru-RU" sz="1400" u="sng" dirty="0">
                <a:solidFill>
                  <a:schemeClr val="bg1"/>
                </a:solidFill>
                <a:hlinkClick r:id="rId7" tooltip="Бокс"/>
              </a:rPr>
              <a:t>боксёр</a:t>
            </a:r>
            <a:r>
              <a:rPr lang="ru-RU" sz="1400" dirty="0">
                <a:solidFill>
                  <a:schemeClr val="bg1"/>
                </a:solidFill>
              </a:rPr>
              <a:t>, двукратный олимпийский чемпион (2004 и 2008), чемпион мира, Европы и России, чемпион мира среди юниоров. </a:t>
            </a:r>
            <a:r>
              <a:rPr lang="ru-RU" sz="1400" u="sng" dirty="0">
                <a:solidFill>
                  <a:schemeClr val="bg1"/>
                </a:solidFill>
                <a:hlinkClick r:id="rId8" tooltip="Заслуженный мастер спорта России"/>
              </a:rPr>
              <a:t>Заслуженный мастер спорта России</a:t>
            </a:r>
            <a:r>
              <a:rPr lang="ru-RU" sz="1400" dirty="0">
                <a:solidFill>
                  <a:schemeClr val="bg1"/>
                </a:solidFill>
              </a:rPr>
              <a:t> (2004). </a:t>
            </a:r>
            <a:br>
              <a:rPr lang="ru-RU" sz="1400" dirty="0">
                <a:solidFill>
                  <a:schemeClr val="bg1"/>
                </a:solidFill>
              </a:rPr>
            </a:b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9" name="Объект 3" descr="http://xn--e1afbgaflgecd4a8b1g.xn--p1ai/uploads/posts/2014-01/1390906941_aleksey-tischenko.jpg"/>
          <p:cNvPicPr>
            <a:picLocks noGrp="1"/>
          </p:cNvPicPr>
          <p:nvPr>
            <p:ph sz="quarter" idx="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825360"/>
            <a:ext cx="4041775" cy="2837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51" y="2877647"/>
            <a:ext cx="4221337" cy="285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968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936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b="1" dirty="0">
                <a:effectLst/>
              </a:rPr>
              <a:t>Иван Дмитриевич Бу́хгольц (Бухольц</a:t>
            </a:r>
            <a:r>
              <a:rPr lang="vi-VN" b="1" dirty="0" smtClean="0">
                <a:effectLst/>
              </a:rPr>
              <a:t>)</a:t>
            </a:r>
            <a:r>
              <a:rPr lang="ru-RU" dirty="0">
                <a:effectLst/>
                <a:hlinkClick r:id="rId2" tooltip="1671"/>
              </a:rPr>
              <a:t> 1671</a:t>
            </a:r>
            <a:r>
              <a:rPr lang="ru-RU" dirty="0">
                <a:effectLst/>
              </a:rPr>
              <a:t>—</a:t>
            </a:r>
            <a:r>
              <a:rPr lang="ru-RU" dirty="0">
                <a:effectLst/>
                <a:hlinkClick r:id="rId3" tooltip="1741"/>
              </a:rPr>
              <a:t>1741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Иван Дмитриевич </a:t>
            </a:r>
            <a:r>
              <a:rPr lang="ru-RU" sz="2000" dirty="0" err="1">
                <a:solidFill>
                  <a:schemeClr val="bg1"/>
                </a:solidFill>
              </a:rPr>
              <a:t>Бухгольц</a:t>
            </a:r>
            <a:r>
              <a:rPr lang="ru-RU" sz="2000" dirty="0">
                <a:solidFill>
                  <a:schemeClr val="bg1"/>
                </a:solidFill>
              </a:rPr>
              <a:t> родился в </a:t>
            </a:r>
            <a:r>
              <a:rPr lang="ru-RU" sz="2000" dirty="0">
                <a:solidFill>
                  <a:schemeClr val="bg1"/>
                </a:solidFill>
                <a:hlinkClick r:id="rId4" tooltip="1671 год"/>
              </a:rPr>
              <a:t>1671 </a:t>
            </a:r>
            <a:r>
              <a:rPr lang="ru-RU" sz="2000" dirty="0" smtClean="0">
                <a:solidFill>
                  <a:schemeClr val="bg1"/>
                </a:solidFill>
                <a:hlinkClick r:id="rId4" tooltip="1671 год"/>
              </a:rPr>
              <a:t>году</a:t>
            </a:r>
            <a:r>
              <a:rPr lang="ru-RU" sz="2000" baseline="30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 в </a:t>
            </a:r>
            <a:r>
              <a:rPr lang="ru-RU" sz="2000" dirty="0">
                <a:solidFill>
                  <a:schemeClr val="bg1"/>
                </a:solidFill>
              </a:rPr>
              <a:t>семье </a:t>
            </a:r>
            <a:r>
              <a:rPr lang="ru-RU" sz="2000" dirty="0">
                <a:solidFill>
                  <a:schemeClr val="bg1"/>
                </a:solidFill>
                <a:hlinkClick r:id="rId5" tooltip="Бухгольцы"/>
              </a:rPr>
              <a:t>обрусевших немцев</a:t>
            </a:r>
            <a:r>
              <a:rPr lang="ru-RU" sz="2000" dirty="0">
                <a:solidFill>
                  <a:schemeClr val="bg1"/>
                </a:solidFill>
              </a:rPr>
              <a:t>, переселившихся в Россию в начале XVII в. Отец Дмитрий Филиппович служил в русской </a:t>
            </a:r>
            <a:r>
              <a:rPr lang="ru-RU" sz="2000" dirty="0" smtClean="0">
                <a:solidFill>
                  <a:schemeClr val="bg1"/>
                </a:solidFill>
              </a:rPr>
              <a:t>армии.</a:t>
            </a:r>
            <a:r>
              <a:rPr lang="ru-RU" sz="2000" dirty="0"/>
              <a:t>  </a:t>
            </a:r>
            <a:r>
              <a:rPr lang="ru-RU" sz="2000" dirty="0">
                <a:solidFill>
                  <a:schemeClr val="bg1"/>
                </a:solidFill>
              </a:rPr>
              <a:t>П</a:t>
            </a:r>
            <a:r>
              <a:rPr lang="ru-RU" sz="2000" dirty="0" smtClean="0">
                <a:solidFill>
                  <a:schemeClr val="bg1"/>
                </a:solidFill>
              </a:rPr>
              <a:t>утешественник</a:t>
            </a:r>
            <a:r>
              <a:rPr lang="ru-RU" sz="2000" dirty="0">
                <a:solidFill>
                  <a:schemeClr val="bg1"/>
                </a:solidFill>
              </a:rPr>
              <a:t>, генерал-майор (1740</a:t>
            </a:r>
            <a:r>
              <a:rPr lang="ru-RU" sz="2000" dirty="0" smtClean="0">
                <a:solidFill>
                  <a:schemeClr val="bg1"/>
                </a:solidFill>
              </a:rPr>
              <a:t>),</a:t>
            </a:r>
            <a:r>
              <a:rPr lang="ru-RU" sz="2000" baseline="30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основатель </a:t>
            </a:r>
            <a:r>
              <a:rPr lang="ru-RU" sz="2000" dirty="0">
                <a:solidFill>
                  <a:schemeClr val="bg1"/>
                </a:solidFill>
              </a:rPr>
              <a:t>первой </a:t>
            </a:r>
            <a:r>
              <a:rPr lang="ru-RU" sz="2000" dirty="0">
                <a:solidFill>
                  <a:schemeClr val="bg1"/>
                </a:solidFill>
                <a:hlinkClick r:id="rId6" tooltip="Омская крепость"/>
              </a:rPr>
              <a:t>Омской крепости</a:t>
            </a:r>
            <a:r>
              <a:rPr lang="ru-RU" sz="2000" dirty="0">
                <a:solidFill>
                  <a:schemeClr val="bg1"/>
                </a:solidFill>
              </a:rPr>
              <a:t> (</a:t>
            </a:r>
            <a:r>
              <a:rPr lang="ru-RU" sz="2000" dirty="0">
                <a:solidFill>
                  <a:schemeClr val="bg1"/>
                </a:solidFill>
                <a:hlinkClick r:id="rId7" tooltip="Омск"/>
              </a:rPr>
              <a:t>Омска</a:t>
            </a:r>
            <a:r>
              <a:rPr lang="ru-RU" sz="2000" dirty="0">
                <a:solidFill>
                  <a:schemeClr val="bg1"/>
                </a:solidFill>
              </a:rPr>
              <a:t>), сподвижник </a:t>
            </a:r>
            <a:r>
              <a:rPr lang="ru-RU" sz="2000" dirty="0">
                <a:solidFill>
                  <a:schemeClr val="bg1"/>
                </a:solidFill>
                <a:hlinkClick r:id="rId8" tooltip="Пётр I"/>
              </a:rPr>
              <a:t>Петра Великого</a:t>
            </a:r>
            <a:r>
              <a:rPr lang="ru-RU" dirty="0"/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Объект 4" descr="http://grgame.ru/wp-content/uploads/2013/03/Buh.jpg"/>
          <p:cNvPicPr>
            <a:picLocks noGrp="1"/>
          </p:cNvPicPr>
          <p:nvPr>
            <p:ph sz="half"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6672"/>
            <a:ext cx="4968552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476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354162"/>
          </a:xfrm>
        </p:spPr>
        <p:txBody>
          <a:bodyPr>
            <a:normAutofit/>
          </a:bodyPr>
          <a:lstStyle/>
          <a:p>
            <a:pPr algn="l"/>
            <a:r>
              <a:rPr lang="ru-RU" sz="1800" dirty="0" err="1">
                <a:solidFill>
                  <a:schemeClr val="bg1"/>
                </a:solidFill>
                <a:effectLst/>
              </a:rPr>
              <a:t>Чокан</a:t>
            </a:r>
            <a:r>
              <a:rPr lang="ru-RU" sz="1800" dirty="0">
                <a:solidFill>
                  <a:schemeClr val="bg1"/>
                </a:solidFill>
                <a:effectLst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effectLst/>
              </a:rPr>
              <a:t>Валиханов (</a:t>
            </a:r>
            <a:r>
              <a:rPr lang="ru-RU" sz="1800" dirty="0">
                <a:solidFill>
                  <a:schemeClr val="bg1"/>
                </a:solidFill>
                <a:effectLst/>
              </a:rPr>
              <a:t>1835 - 10 апреля </a:t>
            </a:r>
            <a:r>
              <a:rPr lang="ru-RU" sz="1800" dirty="0" smtClean="0">
                <a:solidFill>
                  <a:schemeClr val="bg1"/>
                </a:solidFill>
                <a:effectLst/>
              </a:rPr>
              <a:t>1865)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 </a:t>
            </a:r>
            <a:r>
              <a:rPr lang="ru-RU" sz="1800" dirty="0">
                <a:effectLst/>
              </a:rPr>
              <a:t>великий казахский учёный, а также историк, этнограф, фольклорист, путешественник и просветитель, офицер Генерального штаба Российской армии, разведчик. </a:t>
            </a:r>
            <a:endParaRPr lang="ru-RU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Объект 4" descr="Чокан Валиханов биография, фото, истории - великий казахский учёный, а также историк, этнограф, фольклорист, путешественник и просветитель, офицер Генерального штаба Российской армии, разведчик. Чокан Валиханов — чингизид, правнук Абылай хана.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528392" cy="403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://ir55.ru/sites/default/files/news-images/valihanov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44824"/>
            <a:ext cx="4752528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631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Колчак Александр Васильевич (4.11.1873 - 07.02.1920)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1524000"/>
            <a:ext cx="3286001" cy="4602163"/>
          </a:xfrm>
        </p:spPr>
        <p:txBody>
          <a:bodyPr>
            <a:noAutofit/>
          </a:bodyPr>
          <a:lstStyle/>
          <a:p>
            <a:r>
              <a:rPr lang="ru-RU" sz="1600" dirty="0">
                <a:hlinkClick r:id="rId2" tooltip="Адмирал"/>
              </a:rPr>
              <a:t>Адмирал</a:t>
            </a:r>
            <a:r>
              <a:rPr lang="ru-RU" sz="1600" dirty="0"/>
              <a:t> (1918). Участник </a:t>
            </a:r>
            <a:r>
              <a:rPr lang="ru-RU" sz="1600" dirty="0">
                <a:hlinkClick r:id="rId3" tooltip="Русско-японская война"/>
              </a:rPr>
              <a:t>Русско-японской войны</a:t>
            </a:r>
            <a:r>
              <a:rPr lang="ru-RU" sz="1600" dirty="0"/>
              <a:t>. Во время </a:t>
            </a:r>
            <a:r>
              <a:rPr lang="ru-RU" sz="1600" dirty="0">
                <a:hlinkClick r:id="rId4" tooltip="Первая мировая война"/>
              </a:rPr>
              <a:t>Первой мировой войны</a:t>
            </a:r>
            <a:r>
              <a:rPr lang="ru-RU" sz="1600" dirty="0"/>
              <a:t> командовал минной дивизией </a:t>
            </a:r>
            <a:r>
              <a:rPr lang="ru-RU" sz="1600" dirty="0">
                <a:hlinkClick r:id="rId5" tooltip="Балтийский флот ВМФ России"/>
              </a:rPr>
              <a:t>Балтийского флота</a:t>
            </a:r>
            <a:r>
              <a:rPr lang="ru-RU" sz="1600" dirty="0"/>
              <a:t> (1915—1916), </a:t>
            </a:r>
            <a:r>
              <a:rPr lang="ru-RU" sz="1600" dirty="0">
                <a:hlinkClick r:id="rId6" tooltip="Черноморский флот Российской империи"/>
              </a:rPr>
              <a:t>Черноморским флотом</a:t>
            </a:r>
            <a:r>
              <a:rPr lang="ru-RU" sz="1600" dirty="0"/>
              <a:t> (1916—1917). </a:t>
            </a:r>
            <a:r>
              <a:rPr lang="ru-RU" sz="1600" dirty="0">
                <a:hlinkClick r:id="rId7" tooltip="Орден Святого Георгия"/>
              </a:rPr>
              <a:t>Георгиевский кавалер</a:t>
            </a:r>
            <a:r>
              <a:rPr lang="ru-RU" sz="1600" dirty="0"/>
              <a:t>.</a:t>
            </a:r>
          </a:p>
          <a:p>
            <a:r>
              <a:rPr lang="ru-RU" sz="1600" dirty="0"/>
              <a:t>Вождь </a:t>
            </a:r>
            <a:r>
              <a:rPr lang="ru-RU" sz="1600" dirty="0">
                <a:hlinkClick r:id="rId8" tooltip="Белое движение"/>
              </a:rPr>
              <a:t>Белого движения</a:t>
            </a:r>
            <a:r>
              <a:rPr lang="ru-RU" sz="1600" dirty="0"/>
              <a:t> во время </a:t>
            </a:r>
            <a:r>
              <a:rPr lang="ru-RU" sz="1600" dirty="0">
                <a:hlinkClick r:id="rId9" tooltip="Гражданская война в России"/>
              </a:rPr>
              <a:t>Гражданской войны</a:t>
            </a:r>
            <a:r>
              <a:rPr lang="ru-RU" sz="1600" dirty="0" smtClean="0"/>
              <a:t>.</a:t>
            </a:r>
          </a:p>
          <a:p>
            <a:r>
              <a:rPr lang="ru-RU" sz="1600" dirty="0"/>
              <a:t> </a:t>
            </a:r>
            <a:r>
              <a:rPr lang="ru-RU" sz="1600" dirty="0">
                <a:hlinkClick r:id="rId10" tooltip="Верховный правитель"/>
              </a:rPr>
              <a:t>Верховный правитель России</a:t>
            </a:r>
            <a:r>
              <a:rPr lang="ru-RU" sz="1600" dirty="0"/>
              <a:t> (1918—1920). Верховный главнокомандующий </a:t>
            </a:r>
            <a:r>
              <a:rPr lang="ru-RU" sz="1600" dirty="0">
                <a:hlinkClick r:id="rId11" tooltip="Русская армия (1919)"/>
              </a:rPr>
              <a:t>Русской армией</a:t>
            </a:r>
            <a:r>
              <a:rPr lang="ru-RU" sz="1600" dirty="0"/>
              <a:t>.</a:t>
            </a:r>
          </a:p>
          <a:p>
            <a:r>
              <a:rPr lang="ru-RU" sz="1600" dirty="0"/>
              <a:t>Один из крупнейших полярных исследователей конца XIX — начала XX веков, участник ряда русских </a:t>
            </a:r>
            <a:r>
              <a:rPr lang="ru-RU" sz="1600" dirty="0">
                <a:hlinkClick r:id="rId12" tooltip="Полярные экспедиции"/>
              </a:rPr>
              <a:t>полярных экспедиций</a:t>
            </a:r>
            <a:r>
              <a:rPr lang="ru-RU" sz="1600" dirty="0"/>
              <a:t>.</a:t>
            </a:r>
          </a:p>
          <a:p>
            <a:endParaRPr lang="ru-RU" sz="1600" dirty="0"/>
          </a:p>
        </p:txBody>
      </p:sp>
      <p:pic>
        <p:nvPicPr>
          <p:cNvPr id="5" name="Объект 4" descr="http://club.eomsk.ru/scc/content/photo/00000469.jpg"/>
          <p:cNvPicPr>
            <a:picLocks noGrp="1"/>
          </p:cNvPicPr>
          <p:nvPr>
            <p:ph sz="half" idx="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836712"/>
            <a:ext cx="4680520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202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err="1">
                <a:effectLst/>
              </a:rPr>
              <a:t>Карбышев</a:t>
            </a:r>
            <a:r>
              <a:rPr lang="ru-RU" sz="2400" dirty="0">
                <a:effectLst/>
              </a:rPr>
              <a:t> Дмитрий Михайлович</a:t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Генерал-лейтенант инженерных войск, профессор Военной академии Генерального штаба, доктор военных наук, Герой Советского Союза. </a:t>
            </a:r>
          </a:p>
          <a:p>
            <a:r>
              <a:rPr lang="ru-RU" sz="1800" b="1" dirty="0"/>
              <a:t>Дата и место рождения:</a:t>
            </a:r>
            <a:endParaRPr lang="ru-RU" sz="1800" dirty="0"/>
          </a:p>
          <a:p>
            <a:r>
              <a:rPr lang="ru-RU" sz="1800" dirty="0"/>
              <a:t>14 октября 1880 г., Омск, Омский уезд, </a:t>
            </a:r>
            <a:r>
              <a:rPr lang="ru-RU" sz="1800" dirty="0" err="1"/>
              <a:t>Акмолинская</a:t>
            </a:r>
            <a:r>
              <a:rPr lang="ru-RU" sz="1800" dirty="0"/>
              <a:t> область, Российская империя</a:t>
            </a:r>
          </a:p>
          <a:p>
            <a:r>
              <a:rPr lang="ru-RU" sz="1800" b="1" dirty="0"/>
              <a:t>Дата и место смерти:</a:t>
            </a:r>
            <a:endParaRPr lang="ru-RU" sz="1800" dirty="0"/>
          </a:p>
          <a:p>
            <a:r>
              <a:rPr lang="ru-RU" sz="1800" dirty="0"/>
              <a:t>18 февраля 1945 г. (64 года), Маутхаузен, </a:t>
            </a:r>
            <a:r>
              <a:rPr lang="ru-RU" sz="1800" dirty="0" err="1"/>
              <a:t>Гау</a:t>
            </a:r>
            <a:r>
              <a:rPr lang="ru-RU" sz="1800" dirty="0"/>
              <a:t> Нижний Дунай, Третий рейх, (ныне Верхняя Австрия, Австрия)</a:t>
            </a:r>
          </a:p>
          <a:p>
            <a:endParaRPr lang="ru-RU" sz="1800" dirty="0"/>
          </a:p>
        </p:txBody>
      </p:sp>
      <p:pic>
        <p:nvPicPr>
          <p:cNvPr id="5" name="Объект 4" descr="http://1.avatars.mds.yandex.net/get-entity_search/17809/39575658/S120xU">
            <a:hlinkClick r:id="rId2" tgtFrame="&quot;_blank&quot;" tooltip="&quot;wikipedia.org&quot;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48680"/>
            <a:ext cx="4752528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2105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Герой Советского Союза </a:t>
            </a:r>
            <a:r>
              <a:rPr lang="ru-RU" dirty="0" smtClean="0">
                <a:effectLst/>
              </a:rPr>
              <a:t>А</a:t>
            </a:r>
            <a:r>
              <a:rPr lang="ru-RU" dirty="0">
                <a:effectLst/>
              </a:rPr>
              <a:t>. Ф. Романенко. (1924-1944)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1800" dirty="0">
                <a:solidFill>
                  <a:schemeClr val="bg1"/>
                </a:solidFill>
              </a:rPr>
              <a:t>За подвиг, совершенный при форсировании Днепра, Алексею Федоровичу Романенко Указом Президиума Верховного Совета СССР от 17 ноября 1943 года было присвоено звание Героя Советского Союза.</a:t>
            </a:r>
          </a:p>
          <a:p>
            <a:endParaRPr lang="ru-RU" dirty="0"/>
          </a:p>
        </p:txBody>
      </p:sp>
      <p:pic>
        <p:nvPicPr>
          <p:cNvPr id="5" name="Объект 4" descr="http://www.warheroes.ru/content/images/monuments/BUSTY2/Romanenko_Alexsey_Fedoseevich_bust_Gorkovskoe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20688"/>
            <a:ext cx="4382261" cy="52441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7365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692696"/>
            <a:ext cx="4040188" cy="1944216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Валентина Сергеевна </a:t>
            </a:r>
            <a:r>
              <a:rPr lang="ru-RU" sz="1600" b="1" dirty="0" err="1">
                <a:solidFill>
                  <a:schemeClr val="bg1"/>
                </a:solidFill>
              </a:rPr>
              <a:t>Бархатова</a:t>
            </a:r>
            <a:r>
              <a:rPr lang="ru-RU" sz="1600" b="1" dirty="0">
                <a:solidFill>
                  <a:schemeClr val="bg1"/>
                </a:solidFill>
              </a:rPr>
              <a:t> (1924 - 1944)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Валентина Сергеевна </a:t>
            </a:r>
            <a:r>
              <a:rPr lang="ru-RU" sz="1600" dirty="0" err="1">
                <a:solidFill>
                  <a:schemeClr val="bg1"/>
                </a:solidFill>
              </a:rPr>
              <a:t>Бархатова</a:t>
            </a:r>
            <a:r>
              <a:rPr lang="ru-RU" sz="1600" dirty="0">
                <a:solidFill>
                  <a:schemeClr val="bg1"/>
                </a:solidFill>
              </a:rPr>
              <a:t> обессмертила свое имя в годы Великой Отечественной войны 1941 - 1945 годов, будучи механиком - водителем танка.</a:t>
            </a:r>
          </a:p>
          <a:p>
            <a:endParaRPr lang="ru-RU" sz="16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645025" y="692696"/>
            <a:ext cx="4041775" cy="1593303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Алексей Дмитриевич Перелёт</a:t>
            </a:r>
          </a:p>
          <a:p>
            <a:r>
              <a:rPr lang="ru-RU" sz="1600" dirty="0">
                <a:solidFill>
                  <a:schemeClr val="bg1"/>
                </a:solidFill>
              </a:rPr>
              <a:t>Лётчик-испытатель, Герой Советского Союза, лауреат Ленинской премии, майор. </a:t>
            </a:r>
          </a:p>
          <a:p>
            <a:endParaRPr lang="ru-RU" sz="1600" dirty="0"/>
          </a:p>
        </p:txBody>
      </p:sp>
      <p:pic>
        <p:nvPicPr>
          <p:cNvPr id="10" name="Объект 9" descr="http://pro-tank.ru/images/stories/blog/tanks-armor-news/russia/women_tanks-01.jpg"/>
          <p:cNvPicPr>
            <a:picLocks noGr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52936"/>
            <a:ext cx="3168352" cy="381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Объект 10" descr="http://1.avatars.mds.yandex.net/get-entity_search/35065/40586914/S120xU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64904"/>
            <a:ext cx="3326956" cy="4091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6777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bg1"/>
                </a:solidFill>
                <a:effectLst/>
              </a:rPr>
              <a:t>Михаил Александрович </a:t>
            </a:r>
            <a:r>
              <a:rPr lang="ru-RU" sz="2000" dirty="0" smtClean="0">
                <a:solidFill>
                  <a:schemeClr val="bg1"/>
                </a:solidFill>
                <a:effectLst/>
              </a:rPr>
              <a:t>Врубель (17 .03. 1856 -</a:t>
            </a:r>
            <a:r>
              <a:rPr lang="ru-RU" sz="2000" dirty="0">
                <a:solidFill>
                  <a:schemeClr val="bg1"/>
                </a:solidFill>
                <a:effectLst/>
              </a:rPr>
              <a:t>14 </a:t>
            </a:r>
            <a:r>
              <a:rPr lang="ru-RU" sz="2000" dirty="0" smtClean="0">
                <a:solidFill>
                  <a:schemeClr val="bg1"/>
                </a:solidFill>
                <a:effectLst/>
              </a:rPr>
              <a:t>.04 </a:t>
            </a:r>
            <a:r>
              <a:rPr lang="ru-RU" sz="2000" dirty="0">
                <a:solidFill>
                  <a:schemeClr val="bg1"/>
                </a:solidFill>
                <a:effectLst/>
              </a:rPr>
              <a:t>1910 г. </a:t>
            </a:r>
            <a:r>
              <a:rPr lang="ru-RU" sz="2000" dirty="0" smtClean="0">
                <a:solidFill>
                  <a:schemeClr val="bg1"/>
                </a:solidFill>
                <a:effectLst/>
              </a:rPr>
              <a:t>    (</a:t>
            </a:r>
            <a:r>
              <a:rPr lang="ru-RU" sz="2000" dirty="0">
                <a:solidFill>
                  <a:schemeClr val="bg1"/>
                </a:solidFill>
                <a:effectLst/>
              </a:rPr>
              <a:t>54 </a:t>
            </a:r>
            <a:r>
              <a:rPr lang="ru-RU" sz="2000" dirty="0" smtClean="0">
                <a:solidFill>
                  <a:schemeClr val="bg1"/>
                </a:solidFill>
                <a:effectLst/>
              </a:rPr>
              <a:t>года)</a:t>
            </a:r>
            <a:r>
              <a:rPr lang="ru-RU" sz="2000" dirty="0">
                <a:solidFill>
                  <a:schemeClr val="bg1"/>
                </a:solidFill>
                <a:effectLst/>
              </a:rPr>
              <a:t/>
            </a:r>
            <a:br>
              <a:rPr lang="ru-RU" sz="2000" dirty="0">
                <a:solidFill>
                  <a:schemeClr val="bg1"/>
                </a:solidFill>
                <a:effectLst/>
              </a:rPr>
            </a:br>
            <a:r>
              <a:rPr lang="ru-RU" sz="2000" dirty="0">
                <a:solidFill>
                  <a:schemeClr val="bg1"/>
                </a:solidFill>
                <a:effectLst/>
              </a:rPr>
              <a:t>Русский художник рубежа XIX-XX веков, работавший практически во всех видах и жанрах изобразительного искусства: живописи, графике, декоративной скульптуре и театральном искусстве.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Объект 4" descr="Vrubel 1900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3528391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://dic.academic.ru/pictures/wiki/files/49/180px-omsk_vrubel_museum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64904"/>
            <a:ext cx="4320480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694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467544" y="692696"/>
            <a:ext cx="4040188" cy="750887"/>
          </a:xfrm>
        </p:spPr>
        <p:txBody>
          <a:bodyPr/>
          <a:lstStyle/>
          <a:p>
            <a:r>
              <a:rPr lang="ru-RU" dirty="0"/>
              <a:t>Царевна-Лебедь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half" idx="3"/>
          </p:nvPr>
        </p:nvSpPr>
        <p:spPr>
          <a:xfrm>
            <a:off x="4644008" y="692696"/>
            <a:ext cx="4041775" cy="750887"/>
          </a:xfrm>
        </p:spPr>
        <p:txBody>
          <a:bodyPr/>
          <a:lstStyle/>
          <a:p>
            <a:pPr algn="ctr"/>
            <a:r>
              <a:rPr lang="ru-RU" dirty="0" smtClean="0"/>
              <a:t>Пан</a:t>
            </a:r>
            <a:endParaRPr lang="ru-RU" dirty="0"/>
          </a:p>
        </p:txBody>
      </p:sp>
      <p:pic>
        <p:nvPicPr>
          <p:cNvPr id="13" name="Объект 12" descr="http://ic.pics.livejournal.com/galeneastro/32190196/775601/775601_original.jpg"/>
          <p:cNvPicPr>
            <a:picLocks noGr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988841"/>
            <a:ext cx="4101852" cy="403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Объект 20" descr="http://ugabuga.ru/sites/default/files/images/monsters/grek_mif/pan.jpg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8840"/>
            <a:ext cx="3456384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86023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343</TotalTime>
  <Words>271</Words>
  <Application>Microsoft Office PowerPoint</Application>
  <PresentationFormat>Экран (4:3)</PresentationFormat>
  <Paragraphs>33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Ими славен наш город.</vt:lpstr>
      <vt:lpstr>Иван Дмитриевич Бу́хгольц (Бухольц) 1671—1741</vt:lpstr>
      <vt:lpstr>Чокан Валиханов (1835 - 10 апреля 1865) великий казахский учёный, а также историк, этнограф, фольклорист, путешественник и просветитель, офицер Генерального штаба Российской армии, разведчик. </vt:lpstr>
      <vt:lpstr>Колчак Александр Васильевич (4.11.1873 - 07.02.1920)</vt:lpstr>
      <vt:lpstr>Карбышев Дмитрий Михайлович </vt:lpstr>
      <vt:lpstr>Герой Советского Союза А. Ф. Романенко. (1924-1944) </vt:lpstr>
      <vt:lpstr>Презентация PowerPoint</vt:lpstr>
      <vt:lpstr>Михаил Александрович Врубель (17 .03. 1856 -14 .04 1910 г.     (54 года) Русский художник рубежа XIX-XX веков, работавший практически во всех видах и жанрах изобразительного искусства: живописи, графике, декоративной скульптуре и театральном искусстве.</vt:lpstr>
      <vt:lpstr>Презентация PowerPoint</vt:lpstr>
      <vt:lpstr>Кондратий Белов (23 марта 1900 - 04 мая 1988)  известный сибирский художник, эпический пейзажист, Народный художник РСФСР</vt:lpstr>
      <vt:lpstr>Алексе́й Никола́евич Ли́беров  (1911—2001) — советский, российский живописец. Народный художник РСФСР (1986). </vt:lpstr>
      <vt:lpstr>Презентация PowerPoint</vt:lpstr>
      <vt:lpstr>Известные каждому россиянину актрисы Любовь Полищук и Валентина Талызина родились в Омске. Именно в родном городе у блистательных омичек возникла идея связать свою жизнь с актерским мастерством. Также и прославленного актера Михаила Ульянова мы смело можем назвать своим земляком.  </vt:lpstr>
      <vt:lpstr>Ири́на Ви́кторовна Ча́щина (род. 24 апреля 1982, Омск) — российская спортсменка, выступавшая в художественной гимнастике в индивидуальных и командных упражнениях. Чемпионка мира и Европы, серебряный призёр Олимпийских игр 2004 года. Заслуженный мастер спорта России. Вице-президент Всероссийской федерации художественной гимнастики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26</cp:revision>
  <dcterms:created xsi:type="dcterms:W3CDTF">2015-09-10T11:59:32Z</dcterms:created>
  <dcterms:modified xsi:type="dcterms:W3CDTF">2015-09-27T14:57:55Z</dcterms:modified>
</cp:coreProperties>
</file>