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BCEF-D7DA-4679-9E68-C8B1B5D91CA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39079-0FEC-4D6E-96CD-2C7B761705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Вениамин Тимофеевич </a:t>
            </a:r>
            <a:r>
              <a:rPr lang="ru-RU" dirty="0" err="1" smtClean="0"/>
              <a:t>Чисталёв</a:t>
            </a:r>
            <a:r>
              <a:rPr lang="ru-RU" dirty="0" smtClean="0"/>
              <a:t> (Тима Вень) </a:t>
            </a:r>
            <a:br>
              <a:rPr lang="ru-RU" dirty="0" smtClean="0"/>
            </a:br>
            <a:r>
              <a:rPr lang="ru-RU" dirty="0" smtClean="0"/>
              <a:t>1890 -  1939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Гижысь</a:t>
            </a:r>
            <a:r>
              <a:rPr lang="ru-RU" dirty="0" smtClean="0"/>
              <a:t>, </a:t>
            </a:r>
            <a:r>
              <a:rPr lang="ru-RU" dirty="0" err="1" smtClean="0"/>
              <a:t>велӧдысь, вуджӧдчысь.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Став </a:t>
            </a:r>
            <a:r>
              <a:rPr lang="ru-RU" sz="3200" b="1" dirty="0" err="1" smtClean="0"/>
              <a:t>олӧмыс </a:t>
            </a:r>
            <a:r>
              <a:rPr lang="ru-RU" sz="3200" b="1" dirty="0" smtClean="0"/>
              <a:t>Вениамин </a:t>
            </a:r>
            <a:r>
              <a:rPr lang="ru-RU" sz="3200" b="1" dirty="0" err="1" smtClean="0"/>
              <a:t>Чисталёвлӧн топыда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йитчӧма сылӧн </a:t>
            </a:r>
            <a:r>
              <a:rPr lang="ru-RU" sz="3200" b="1" dirty="0" smtClean="0"/>
              <a:t>чужан </a:t>
            </a:r>
            <a:r>
              <a:rPr lang="ru-RU" sz="3200" b="1" dirty="0" err="1" smtClean="0"/>
              <a:t>Помӧсдін  сикткӧд</a:t>
            </a:r>
            <a:r>
              <a:rPr lang="ru-RU" sz="3200" b="1" dirty="0" smtClean="0"/>
              <a:t>, коми </a:t>
            </a:r>
            <a:r>
              <a:rPr lang="ru-RU" sz="3200" b="1" dirty="0" err="1" smtClean="0"/>
              <a:t>йӧзкӧд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вӧр-вакӧд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!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6832"/>
            <a:ext cx="8229600" cy="4188546"/>
          </a:xfr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 smtClean="0"/>
              <a:t>Югыдӧсь, сӧстӧмӧсь </a:t>
            </a:r>
            <a:r>
              <a:rPr lang="ru-RU" sz="2400" dirty="0" smtClean="0"/>
              <a:t>да </a:t>
            </a:r>
            <a:r>
              <a:rPr lang="ru-RU" sz="2400" dirty="0" err="1" smtClean="0"/>
              <a:t>кыпыдӧсь сылӧн гижӧдъясыс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Найӧ йиджтысьӧмаӧсь </a:t>
            </a:r>
            <a:r>
              <a:rPr lang="ru-RU" sz="2400" dirty="0" smtClean="0"/>
              <a:t>чужан </a:t>
            </a:r>
            <a:r>
              <a:rPr lang="ru-RU" sz="2400" dirty="0" err="1" smtClean="0"/>
              <a:t>му</a:t>
            </a:r>
            <a:r>
              <a:rPr lang="ru-RU" sz="2400" dirty="0" smtClean="0"/>
              <a:t> да коми </a:t>
            </a:r>
            <a:r>
              <a:rPr lang="ru-RU" sz="2400" dirty="0" err="1" smtClean="0"/>
              <a:t>морт</a:t>
            </a:r>
            <a:r>
              <a:rPr lang="ru-RU" sz="2400" dirty="0" smtClean="0"/>
              <a:t> </a:t>
            </a:r>
            <a:r>
              <a:rPr lang="ru-RU" sz="2400" dirty="0" err="1" smtClean="0"/>
              <a:t>дінӧ радейтана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чувствоӧн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250px-Veniamin_Tšistalj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3461370" cy="4320480"/>
          </a:xfr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«</a:t>
            </a:r>
            <a:r>
              <a:rPr lang="ru-RU" sz="2000" dirty="0" err="1" smtClean="0"/>
              <a:t>Гажа</a:t>
            </a:r>
            <a:r>
              <a:rPr lang="ru-RU" sz="2000" dirty="0" smtClean="0"/>
              <a:t> </a:t>
            </a:r>
            <a:r>
              <a:rPr lang="ru-RU" sz="2000" dirty="0" err="1" smtClean="0"/>
              <a:t>пӧра» гижӧдысь: </a:t>
            </a:r>
            <a:r>
              <a:rPr lang="ru-RU" sz="2000" dirty="0" smtClean="0"/>
              <a:t>«Крав!.. </a:t>
            </a:r>
            <a:r>
              <a:rPr lang="ru-RU" sz="2000" dirty="0" err="1" smtClean="0"/>
              <a:t>Кра-ав</a:t>
            </a:r>
            <a:r>
              <a:rPr lang="ru-RU" sz="2000" dirty="0" smtClean="0"/>
              <a:t>!..» – </a:t>
            </a:r>
            <a:r>
              <a:rPr lang="ru-RU" sz="2000" dirty="0" err="1" smtClean="0"/>
              <a:t>асывъясын</a:t>
            </a:r>
            <a:r>
              <a:rPr lang="ru-RU" sz="2000" dirty="0" smtClean="0"/>
              <a:t> рака </a:t>
            </a:r>
            <a:r>
              <a:rPr lang="ru-RU" sz="2000" dirty="0" err="1" smtClean="0"/>
              <a:t>горзӧм шыӧ долыда</a:t>
            </a:r>
            <a:r>
              <a:rPr lang="ru-RU" sz="2000" dirty="0" smtClean="0"/>
              <a:t> </a:t>
            </a:r>
            <a:r>
              <a:rPr lang="ru-RU" sz="2000" dirty="0" err="1" smtClean="0"/>
              <a:t>садьман</a:t>
            </a:r>
            <a:r>
              <a:rPr lang="ru-RU" sz="2000" dirty="0" smtClean="0"/>
              <a:t>. «</a:t>
            </a:r>
            <a:r>
              <a:rPr lang="ru-RU" sz="2000" dirty="0" err="1" smtClean="0"/>
              <a:t>Туррр</a:t>
            </a:r>
            <a:r>
              <a:rPr lang="ru-RU" sz="2000" dirty="0" smtClean="0"/>
              <a:t>…</a:t>
            </a:r>
            <a:r>
              <a:rPr lang="ru-RU" sz="2000" dirty="0" err="1" smtClean="0"/>
              <a:t>куррр</a:t>
            </a:r>
            <a:r>
              <a:rPr lang="ru-RU" sz="2000" dirty="0" smtClean="0"/>
              <a:t>…» – </a:t>
            </a:r>
            <a:r>
              <a:rPr lang="ru-RU" sz="2000" dirty="0" err="1" smtClean="0"/>
              <a:t>шонді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петан</a:t>
            </a:r>
            <a:r>
              <a:rPr lang="ru-RU" sz="2000" dirty="0" smtClean="0"/>
              <a:t> </a:t>
            </a:r>
            <a:r>
              <a:rPr lang="ru-RU" sz="2000" dirty="0" err="1" smtClean="0"/>
              <a:t>вежӧсын ылысянь</a:t>
            </a:r>
            <a:r>
              <a:rPr lang="ru-RU" sz="2000" dirty="0" smtClean="0"/>
              <a:t> </a:t>
            </a:r>
            <a:r>
              <a:rPr lang="ru-RU" sz="2000" dirty="0" err="1" smtClean="0"/>
              <a:t>кылӧ таръяслӧн койтӧм…</a:t>
            </a:r>
            <a:r>
              <a:rPr lang="ru-RU" sz="2000" dirty="0" smtClean="0"/>
              <a:t> «</a:t>
            </a:r>
            <a:r>
              <a:rPr lang="ru-RU" sz="2000" dirty="0" err="1" smtClean="0"/>
              <a:t>Кук-ку-у-у</a:t>
            </a:r>
            <a:r>
              <a:rPr lang="ru-RU" sz="2000" dirty="0" smtClean="0"/>
              <a:t>!.. </a:t>
            </a:r>
            <a:r>
              <a:rPr lang="ru-RU" sz="2000" dirty="0" err="1" smtClean="0"/>
              <a:t>Кук-ку-у-у</a:t>
            </a:r>
            <a:r>
              <a:rPr lang="ru-RU" sz="2000" dirty="0" smtClean="0"/>
              <a:t>!.. – </a:t>
            </a:r>
            <a:r>
              <a:rPr lang="ru-RU" sz="2000" dirty="0" err="1" smtClean="0"/>
              <a:t>рытъясын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ольясысь</a:t>
            </a:r>
            <a:r>
              <a:rPr lang="ru-RU" sz="2000" dirty="0" smtClean="0"/>
              <a:t> </a:t>
            </a:r>
            <a:r>
              <a:rPr lang="ru-RU" sz="2000" dirty="0" err="1" smtClean="0"/>
              <a:t>кӧклӧн нораа</a:t>
            </a:r>
            <a:r>
              <a:rPr lang="ru-RU" sz="2000" dirty="0" smtClean="0"/>
              <a:t> </a:t>
            </a:r>
            <a:r>
              <a:rPr lang="ru-RU" sz="2000" dirty="0" err="1" smtClean="0"/>
              <a:t>горзӧмыс кылӧ.</a:t>
            </a:r>
            <a:endParaRPr lang="ru-RU" sz="2000" dirty="0"/>
          </a:p>
        </p:txBody>
      </p:sp>
      <p:pic>
        <p:nvPicPr>
          <p:cNvPr id="4" name="Содержимое 3" descr="IMG_64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</a:t>
            </a:r>
            <a:r>
              <a:rPr lang="ru-RU" sz="2800" b="1" dirty="0" smtClean="0"/>
              <a:t>има Вень </a:t>
            </a:r>
            <a:r>
              <a:rPr lang="ru-RU" sz="2800" b="1" dirty="0" err="1" smtClean="0"/>
              <a:t>эз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сӧмын петкӧдлы вӧр-валысь мичлунсӧ</a:t>
            </a:r>
            <a:r>
              <a:rPr lang="ru-RU" sz="2800" b="1" dirty="0" smtClean="0"/>
              <a:t>, но и </a:t>
            </a:r>
            <a:r>
              <a:rPr lang="ru-RU" sz="2800" b="1" dirty="0" err="1" smtClean="0"/>
              <a:t>тӧждысис сійӧс видзӧм вӧсна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Содержимое 3" descr="Чисталё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4608512" cy="4850854"/>
          </a:xfr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836712"/>
            <a:ext cx="3456384" cy="54726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Мед </a:t>
            </a:r>
            <a:r>
              <a:rPr lang="ru-RU" sz="2400" b="1" dirty="0" err="1" smtClean="0"/>
              <a:t>вӧр-валӧн шувгӧмыс</a:t>
            </a:r>
            <a:endParaRPr lang="ru-RU" sz="2400" b="1" dirty="0" smtClean="0"/>
          </a:p>
          <a:p>
            <a:r>
              <a:rPr lang="ru-RU" sz="2400" b="1" dirty="0" err="1" smtClean="0"/>
              <a:t>Пель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водзас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кылана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кольӧ.</a:t>
            </a:r>
            <a:endParaRPr lang="ru-RU" sz="2400" b="1" dirty="0" smtClean="0"/>
          </a:p>
          <a:p>
            <a:r>
              <a:rPr lang="ru-RU" sz="2400" b="1" dirty="0" smtClean="0"/>
              <a:t>Мед </a:t>
            </a:r>
            <a:r>
              <a:rPr lang="ru-RU" sz="2400" b="1" dirty="0" err="1" smtClean="0"/>
              <a:t>мичлуныс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сылӧн пыр</a:t>
            </a:r>
            <a:endParaRPr lang="ru-RU" sz="2400" b="1" dirty="0" smtClean="0"/>
          </a:p>
          <a:p>
            <a:r>
              <a:rPr lang="ru-RU" sz="2400" b="1" dirty="0" err="1" smtClean="0"/>
              <a:t>Син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водзас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йӧзыслӧн олӧ..</a:t>
            </a:r>
            <a:endParaRPr lang="ru-RU" sz="2400" b="1" dirty="0" smtClean="0"/>
          </a:p>
          <a:p>
            <a:r>
              <a:rPr lang="ru-RU" sz="2400" b="1" dirty="0" err="1" smtClean="0"/>
              <a:t>Вай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жӧ видзамӧй</a:t>
            </a:r>
            <a:endParaRPr lang="ru-RU" sz="2400" b="1" dirty="0" smtClean="0"/>
          </a:p>
          <a:p>
            <a:r>
              <a:rPr lang="ru-RU" sz="2400" b="1" dirty="0" err="1" smtClean="0"/>
              <a:t>Сійӧс </a:t>
            </a:r>
            <a:r>
              <a:rPr lang="ru-RU" sz="2400" b="1" dirty="0" smtClean="0"/>
              <a:t>ми </a:t>
            </a:r>
            <a:r>
              <a:rPr lang="ru-RU" sz="2400" b="1" dirty="0" err="1" smtClean="0"/>
              <a:t>ӧнісянь</a:t>
            </a:r>
            <a:r>
              <a:rPr lang="ru-RU" sz="2400" b="1" dirty="0" smtClean="0"/>
              <a:t>!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Вениамин Тимофеевич Чисталёв (Тима Вень)  1890 -  1939</vt:lpstr>
      <vt:lpstr>Став олӧмыс Вениамин Чисталёвлӧн топыда йитчӧма сылӧн чужан Помӧсдін  сикткӧд, коми йӧзкӧд, вӧр-вакӧд.</vt:lpstr>
      <vt:lpstr>Югыдӧсь, сӧстӧмӧсь да кыпыдӧсь сылӧн гижӧдъясыс. Найӧ йиджтысьӧмаӧсь чужан му да коми морт дінӧ радейтана чувствоӧн.</vt:lpstr>
      <vt:lpstr>«Гажа пӧра» гижӧдысь: «Крав!.. Кра-ав!..» – асывъясын рака горзӧм шыӧ долыда садьман. «Туррр…куррр…» – шонді петан вежӧсын ылысянь кылӧ таръяслӧн койтӧм… «Кук-ку-у-у!.. Кук-ку-у-у!.. – рытъясын ольясысь кӧклӧн нораа горзӧмыс кылӧ.</vt:lpstr>
      <vt:lpstr>Тима Вень эз сӧмын петкӧдлы вӧр-валысь мичлунсӧ, но и тӧждысис сійӧс видзӧм вӧсна.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Вениамин Тимофеевич Чисталёв (Тима Вень)  1890 -  1939</dc:title>
  <dc:creator>пк1</dc:creator>
  <cp:lastModifiedBy>пк1</cp:lastModifiedBy>
  <cp:revision>6</cp:revision>
  <dcterms:created xsi:type="dcterms:W3CDTF">2015-10-16T15:07:55Z</dcterms:created>
  <dcterms:modified xsi:type="dcterms:W3CDTF">2015-10-16T15:59:29Z</dcterms:modified>
</cp:coreProperties>
</file>