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011" autoAdjust="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1285860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Условия прорастания семян </a:t>
            </a:r>
            <a:endParaRPr lang="ru-RU" sz="6000" dirty="0"/>
          </a:p>
        </p:txBody>
      </p:sp>
      <p:pic>
        <p:nvPicPr>
          <p:cNvPr id="4" name="Picture 2" descr="C:\Users\школа\Desktop\Бадаева\i-germogli-come-alimento-salutare_3fcf2c4635c16770164fee9f36f250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571744"/>
            <a:ext cx="5500726" cy="3666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b="1" smtClean="0"/>
              <a:t>Инструкция по технике безопасности при выполнении лабораторной работы.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dirty="0" smtClean="0"/>
              <a:t>Работать за столом следует аккуратно.</a:t>
            </a:r>
          </a:p>
          <a:p>
            <a:pPr eaLnBrk="1" hangingPunct="1"/>
            <a:r>
              <a:rPr lang="ru-RU" sz="2800" dirty="0" smtClean="0"/>
              <a:t>Не делать резких движений.</a:t>
            </a:r>
          </a:p>
          <a:p>
            <a:pPr eaLnBrk="1" hangingPunct="1"/>
            <a:r>
              <a:rPr lang="ru-RU" sz="2800" dirty="0" smtClean="0"/>
              <a:t>Осторожно пользоваться стеклянной посудой.</a:t>
            </a:r>
          </a:p>
          <a:p>
            <a:pPr eaLnBrk="1" hangingPunct="1"/>
            <a:r>
              <a:rPr lang="ru-RU" sz="2800" dirty="0" smtClean="0"/>
              <a:t>Рабочее место держать в порядке.</a:t>
            </a:r>
          </a:p>
          <a:p>
            <a:pPr eaLnBrk="1" hangingPunct="1"/>
            <a:r>
              <a:rPr lang="ru-RU" sz="2800" dirty="0" smtClean="0"/>
              <a:t>При работе строго выполнять указания учителя.</a:t>
            </a:r>
          </a:p>
          <a:p>
            <a:pPr eaLnBrk="1" hangingPunct="1"/>
            <a:r>
              <a:rPr lang="ru-RU" sz="2800" dirty="0" smtClean="0"/>
              <a:t>После выполнения работы привести в порядок рабочее место.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Узнать какие условия нужны для прорастания семян;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2) Провести опыты и сделать выводы;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Ход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I</a:t>
            </a:r>
            <a:r>
              <a:rPr lang="ru-RU" dirty="0" smtClean="0"/>
              <a:t> этап – подготовительный </a:t>
            </a:r>
            <a:endParaRPr lang="ru-RU" dirty="0"/>
          </a:p>
        </p:txBody>
      </p:sp>
      <p:pic>
        <p:nvPicPr>
          <p:cNvPr id="1027" name="Picture 3" descr="C:\Users\школа\Desktop\Бадаева\Фото\В презентацию сжатые\IMG_29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143116"/>
            <a:ext cx="571504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Ход работы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ru-RU" dirty="0" smtClean="0"/>
              <a:t> этап  - распределение одинакового количества семян </a:t>
            </a:r>
            <a:endParaRPr lang="ru-RU" dirty="0"/>
          </a:p>
        </p:txBody>
      </p:sp>
      <p:pic>
        <p:nvPicPr>
          <p:cNvPr id="2050" name="Picture 2" descr="C:\Users\школа\Desktop\Бадаева\Фото\В презентацию сжатые\IMG_29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35605">
            <a:off x="414586" y="2574255"/>
            <a:ext cx="2957515" cy="3943353"/>
          </a:xfrm>
          <a:prstGeom prst="rect">
            <a:avLst/>
          </a:prstGeom>
          <a:noFill/>
        </p:spPr>
      </p:pic>
      <p:pic>
        <p:nvPicPr>
          <p:cNvPr id="2051" name="Picture 3" descr="C:\Users\школа\Desktop\Бадаева\Фото\В презентацию сжатые\IMG_298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643182"/>
            <a:ext cx="2892430" cy="3856573"/>
          </a:xfrm>
          <a:prstGeom prst="rect">
            <a:avLst/>
          </a:prstGeom>
          <a:noFill/>
        </p:spPr>
      </p:pic>
      <p:pic>
        <p:nvPicPr>
          <p:cNvPr id="2052" name="Picture 4" descr="C:\Users\школа\Desktop\Бадаева\Фото\В презентацию сжатые\IMG_299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86763">
            <a:off x="5604450" y="2350001"/>
            <a:ext cx="3200400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Ход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III</a:t>
            </a:r>
            <a:r>
              <a:rPr lang="ru-RU" dirty="0" smtClean="0"/>
              <a:t> этап – создание различных условий</a:t>
            </a:r>
          </a:p>
          <a:p>
            <a:pPr>
              <a:buNone/>
            </a:pPr>
            <a:r>
              <a:rPr lang="ru-RU" dirty="0" smtClean="0"/>
              <a:t>(рассказываем проделанные действия) </a:t>
            </a:r>
          </a:p>
          <a:p>
            <a:pPr>
              <a:buNone/>
            </a:pPr>
            <a:r>
              <a:rPr lang="ru-RU" dirty="0" smtClean="0"/>
              <a:t>1.Чашечка –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2.Чашечка –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3.Чашечка –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4.Чашечка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Ход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IV –</a:t>
            </a:r>
            <a:r>
              <a:rPr lang="ru-RU" dirty="0" smtClean="0"/>
              <a:t> анализ полученных результатов</a:t>
            </a:r>
          </a:p>
          <a:p>
            <a:r>
              <a:rPr lang="ru-RU" dirty="0" smtClean="0"/>
              <a:t>Каковы условия для прорастания семян?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14414" y="3143248"/>
          <a:ext cx="7286676" cy="3143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669"/>
                <a:gridCol w="1821669"/>
                <a:gridCol w="1821669"/>
                <a:gridCol w="1821669"/>
              </a:tblGrid>
              <a:tr h="62865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Влага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Тепло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Воздух</a:t>
                      </a:r>
                      <a:endParaRPr lang="ru-RU" dirty="0"/>
                    </a:p>
                  </a:txBody>
                  <a:tcPr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ru-RU" dirty="0" smtClean="0"/>
                        <a:t>1 чашечка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ru-RU" dirty="0" smtClean="0"/>
                        <a:t>2 чашечка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ru-RU" dirty="0" smtClean="0"/>
                        <a:t>3 чашечка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ru-RU" dirty="0" smtClean="0"/>
                        <a:t>4 чашечка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школа\Desktop\Бадаева\1384421257_kaply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3786190"/>
            <a:ext cx="571504" cy="606907"/>
          </a:xfrm>
          <a:prstGeom prst="rect">
            <a:avLst/>
          </a:prstGeom>
          <a:noFill/>
        </p:spPr>
      </p:pic>
      <p:pic>
        <p:nvPicPr>
          <p:cNvPr id="1027" name="Picture 3" descr="C:\Users\школа\Desktop\Бадаева\sm_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857628"/>
            <a:ext cx="457192" cy="483178"/>
          </a:xfrm>
          <a:prstGeom prst="rect">
            <a:avLst/>
          </a:prstGeom>
          <a:noFill/>
        </p:spPr>
      </p:pic>
      <p:pic>
        <p:nvPicPr>
          <p:cNvPr id="10" name="Picture 3" descr="C:\Users\школа\Desktop\Бадаева\sm_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3857628"/>
            <a:ext cx="457192" cy="483178"/>
          </a:xfrm>
          <a:prstGeom prst="rect">
            <a:avLst/>
          </a:prstGeom>
          <a:noFill/>
        </p:spPr>
      </p:pic>
      <p:pic>
        <p:nvPicPr>
          <p:cNvPr id="11" name="Picture 3" descr="C:\Users\школа\Desktop\Бадаева\sm_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500570"/>
            <a:ext cx="457192" cy="483178"/>
          </a:xfrm>
          <a:prstGeom prst="rect">
            <a:avLst/>
          </a:prstGeom>
          <a:noFill/>
        </p:spPr>
      </p:pic>
      <p:pic>
        <p:nvPicPr>
          <p:cNvPr id="12" name="Picture 3" descr="C:\Users\школа\Desktop\Бадаева\sm_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4500570"/>
            <a:ext cx="457192" cy="483178"/>
          </a:xfrm>
          <a:prstGeom prst="rect">
            <a:avLst/>
          </a:prstGeom>
          <a:noFill/>
        </p:spPr>
      </p:pic>
      <p:pic>
        <p:nvPicPr>
          <p:cNvPr id="13" name="Picture 3" descr="C:\Users\школа\Desktop\Бадаева\sm_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5143512"/>
            <a:ext cx="457192" cy="483178"/>
          </a:xfrm>
          <a:prstGeom prst="rect">
            <a:avLst/>
          </a:prstGeom>
          <a:noFill/>
        </p:spPr>
      </p:pic>
      <p:pic>
        <p:nvPicPr>
          <p:cNvPr id="14" name="Picture 2" descr="C:\Users\школа\Desktop\Бадаева\1384421257_kaply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5072074"/>
            <a:ext cx="571504" cy="606907"/>
          </a:xfrm>
          <a:prstGeom prst="rect">
            <a:avLst/>
          </a:prstGeom>
          <a:noFill/>
        </p:spPr>
      </p:pic>
      <p:pic>
        <p:nvPicPr>
          <p:cNvPr id="15" name="Picture 2" descr="C:\Users\школа\Desktop\Бадаева\1384421257_kaply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5715016"/>
            <a:ext cx="571504" cy="606907"/>
          </a:xfrm>
          <a:prstGeom prst="rect">
            <a:avLst/>
          </a:prstGeom>
          <a:noFill/>
        </p:spPr>
      </p:pic>
      <p:pic>
        <p:nvPicPr>
          <p:cNvPr id="16" name="Picture 3" descr="C:\Users\школа\Desktop\Бадаева\sm_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715016"/>
            <a:ext cx="457192" cy="4831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стр. 37 -39, вопросы 1-4. </a:t>
            </a:r>
          </a:p>
          <a:p>
            <a:pPr marL="596646" indent="-514350">
              <a:buAutoNum type="arabicParenR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247</TotalTime>
  <Words>145</Words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Условия прорастания семян </vt:lpstr>
      <vt:lpstr>Инструкция по технике безопасности при выполнении лабораторной работы.</vt:lpstr>
      <vt:lpstr>Цели: </vt:lpstr>
      <vt:lpstr>Ход работы:</vt:lpstr>
      <vt:lpstr>Ход работы </vt:lpstr>
      <vt:lpstr>Ход работы:</vt:lpstr>
      <vt:lpstr>Ход работы:</vt:lpstr>
      <vt:lpstr>Домашнее задание: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school29</cp:lastModifiedBy>
  <cp:revision>20</cp:revision>
  <dcterms:created xsi:type="dcterms:W3CDTF">2015-10-27T02:06:00Z</dcterms:created>
  <dcterms:modified xsi:type="dcterms:W3CDTF">2015-11-17T10:26:14Z</dcterms:modified>
</cp:coreProperties>
</file>