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9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7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89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5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4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5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7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74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5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87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2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82D7-B264-4E28-9AF9-88F01A6ADD0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D0E61-3F64-4B37-9432-5D4CFA72A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7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1170" y="2388523"/>
            <a:ext cx="5540829" cy="4454042"/>
          </a:xfrm>
          <a:prstGeom prst="rect">
            <a:avLst/>
          </a:prstGeom>
        </p:spPr>
      </p:pic>
      <p:pic>
        <p:nvPicPr>
          <p:cNvPr id="1030" name="Picture 6" descr="Буква Ы - Все для детского сад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1686"/>
            <a:ext cx="5181600" cy="428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84024" y="1589315"/>
            <a:ext cx="434557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6629" y="520202"/>
            <a:ext cx="7556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Дифференциация звуков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97286" y="5135881"/>
            <a:ext cx="1023257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0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ыни изображений, стоковых фотографий и иллюстраций Bigstoc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1" y="0"/>
            <a:ext cx="6531427" cy="500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ojo Фигурки Животных \Рыба-Клоу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853" y="2002972"/>
            <a:ext cx="6264147" cy="449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58240" y="1143000"/>
            <a:ext cx="5203372" cy="283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30583" y="2286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Ы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72842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ировчанка.ru - Форум * Просмотр темы - Детский сад 11 (Ленина 188/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1" y="117758"/>
            <a:ext cx="4896103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линика &quot;Медицина&quot; : LiveInternet - Российский Сервис Онлайн-Дневнико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253" y="2441858"/>
            <a:ext cx="6642747" cy="441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206343" y="1796143"/>
            <a:ext cx="4985657" cy="206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96400" y="1030429"/>
            <a:ext cx="957944" cy="7657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Ы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60396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 октябре 2007 года волгоградская кондитерская фабрика &quot;Славянка&quot; выпустила на рынок новую ассортиментную линейку шоколадных кон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601" y="-130627"/>
            <a:ext cx="5679319" cy="4259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Обои животные, верблюды, пустыня скачать обои для рабочего стола,картинки на рабочий стол,заставки,изображения из раздела Живот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718" y="2249487"/>
            <a:ext cx="6882046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003971" y="80663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Ы</a:t>
            </a:r>
            <a:endParaRPr lang="ru-RU" sz="8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90114" y="1698171"/>
            <a:ext cx="2928257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70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Нарисованный индюк в формате png с прозрачным фоном Abali.ru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14" y="530957"/>
            <a:ext cx="5147144" cy="52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3-tub-ru.yandex.net/i?id=c9b8c0231702e589999a64603ea83ecb-23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837" y="1484678"/>
            <a:ext cx="6235093" cy="435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20286" y="38127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И</a:t>
            </a:r>
            <a:endParaRPr lang="ru-RU"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86600" y="1167215"/>
            <a:ext cx="96172" cy="106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87143" y="1273629"/>
            <a:ext cx="4506686" cy="21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661053" y="1070743"/>
            <a:ext cx="45719" cy="224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РУПА РИС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77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Тигр (поэтапное рисование) Воспитателя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58" y="1513115"/>
            <a:ext cx="4846029" cy="534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7237114" y="1251857"/>
            <a:ext cx="3942515" cy="2177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116242" y="1143001"/>
            <a:ext cx="135129" cy="108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503229" y="1143001"/>
            <a:ext cx="185057" cy="108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32071" y="381001"/>
            <a:ext cx="1066800" cy="87085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/>
              <a:t>И</a:t>
            </a:r>
          </a:p>
        </p:txBody>
      </p:sp>
    </p:spTree>
    <p:extLst>
      <p:ext uri="{BB962C8B-B14F-4D97-AF65-F5344CB8AC3E}">
        <p14:creationId xmlns:p14="http://schemas.microsoft.com/office/powerpoint/2010/main" val="54642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ay Ban Wayfarer Glasses Prescrip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7" y="0"/>
            <a:ext cx="585216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язаные носки с сердечками купить в подарок любимому человек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959" y="1436914"/>
            <a:ext cx="5818163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34943" y="1295400"/>
            <a:ext cx="464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80232" y="880946"/>
            <a:ext cx="54108" cy="396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080170" y="880946"/>
            <a:ext cx="145497" cy="405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549164" y="345621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/>
              <a:t>И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26754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ировчанка.ru - Форум * Просмотр темы - Детский сад 11 (Ленина 188/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41" y="29482"/>
            <a:ext cx="5670189" cy="538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m0-tub-ru.yandex.net/i?id=ad91f72503bf5bc65d28664b4d7f349c-67-144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426" y="1338942"/>
            <a:ext cx="5436716" cy="52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0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13 Сентябрь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30959" cy="533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Архив материалов - Персональный сайт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1524001"/>
            <a:ext cx="3733799" cy="533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8287" y="5910943"/>
            <a:ext cx="4931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Пыль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1561" y="490653"/>
            <a:ext cx="112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ПИТЬ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10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2015-02-26T17:33:05Z</dcterms:created>
  <dcterms:modified xsi:type="dcterms:W3CDTF">2015-08-30T18:13:20Z</dcterms:modified>
</cp:coreProperties>
</file>