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77" r:id="rId4"/>
    <p:sldId id="258" r:id="rId5"/>
    <p:sldId id="259" r:id="rId6"/>
    <p:sldId id="260" r:id="rId7"/>
    <p:sldId id="278" r:id="rId8"/>
    <p:sldId id="279" r:id="rId9"/>
    <p:sldId id="28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81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8000"/>
    <a:srgbClr val="33CC33"/>
    <a:srgbClr val="80000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7" autoAdjust="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7965-1C0B-49FF-942B-68D6DF25DF63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A3FE-8B9E-41AC-8288-62423CC3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2A3FE-8B9E-41AC-8288-62423CC31E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013176"/>
            <a:ext cx="3686944" cy="1152128"/>
          </a:xfrm>
        </p:spPr>
        <p:txBody>
          <a:bodyPr/>
          <a:lstStyle/>
          <a:p>
            <a:r>
              <a:rPr lang="ru-RU" dirty="0" smtClean="0"/>
              <a:t>Из опыта работы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sz="1400" dirty="0" err="1" smtClean="0"/>
              <a:t>С</a:t>
            </a:r>
            <a:r>
              <a:rPr lang="ru-RU" dirty="0" err="1" smtClean="0"/>
              <a:t>ного</a:t>
            </a:r>
            <a:r>
              <a:rPr lang="ru-RU" dirty="0" smtClean="0"/>
              <a:t> руководителя 9 класса</a:t>
            </a:r>
          </a:p>
          <a:p>
            <a:r>
              <a:rPr lang="ru-RU" dirty="0" err="1" smtClean="0"/>
              <a:t>Михайленко</a:t>
            </a:r>
            <a:r>
              <a:rPr lang="ru-RU" dirty="0" smtClean="0"/>
              <a:t> Елены Викторовны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990600"/>
            <a:ext cx="8305800" cy="1981200"/>
          </a:xfrm>
        </p:spPr>
        <p:txBody>
          <a:bodyPr/>
          <a:lstStyle/>
          <a:p>
            <a:r>
              <a:rPr lang="ru-RU" dirty="0" smtClean="0"/>
              <a:t>Самый классный </a:t>
            </a:r>
            <a:r>
              <a:rPr lang="ru-RU" dirty="0" err="1" smtClean="0"/>
              <a:t>классный</a:t>
            </a:r>
            <a:endParaRPr lang="ru-RU" dirty="0"/>
          </a:p>
        </p:txBody>
      </p:sp>
      <p:pic>
        <p:nvPicPr>
          <p:cNvPr id="1027" name="Picture 3" descr="C:\Users\Иван\Desktop\Camera\2015-01-14 14.04.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412776"/>
            <a:ext cx="4548088" cy="3483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55576" y="309717"/>
            <a:ext cx="1130424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  направления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патриотическое воспитание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b="1" i="1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духовно – нравственное воспитание;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интеллектуальное и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эстетическо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культурное развитие;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спортивно- оздоровительное воспитание и развитие;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правовое воспитание;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трудовое воспитание, экологическое воспитание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Гражданско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– патриотическое воспитание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Иван\Desktop\Новая папка (2)\2015-05-22 08.38.4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98"/>
            <a:ext cx="5940425" cy="44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ван\Desktop\Новая папка (2)\2015-05-09 09.08.1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5226" y="1328467"/>
            <a:ext cx="5933548" cy="42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Духовно – нравственное воспитание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Иван\Desktop\Новая папка (2)\GEDC046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951"/>
            <a:ext cx="5940425" cy="44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1\2015-01-26 10.26.4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98"/>
            <a:ext cx="5940425" cy="44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99593" y="-12531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Интеллектуальное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эстетическо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культурное развитие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5-01-30 14.09.42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670110" y="1256445"/>
            <a:ext cx="5803780" cy="43451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01-30 14.10.22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602686" y="892834"/>
            <a:ext cx="5938628" cy="50723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60649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00CC"/>
                </a:solidFill>
              </a:rPr>
              <a:t>Культурно- просветительское  направление </a:t>
            </a:r>
            <a:endParaRPr lang="ru-RU" sz="2400" dirty="0">
              <a:solidFill>
                <a:srgbClr val="6600CC"/>
              </a:solidFill>
            </a:endParaRPr>
          </a:p>
        </p:txBody>
      </p:sp>
      <p:pic>
        <p:nvPicPr>
          <p:cNvPr id="5" name="Рисунок 4" descr="C:\Users\Иван\Desktop\IMG_20140913_1302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0760"/>
            <a:ext cx="5940425" cy="44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ван\Desktop\Новая папка (2)\GEDC047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951"/>
            <a:ext cx="5940425" cy="44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23728" y="285267"/>
            <a:ext cx="6084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Правовое воспитание.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Иван\Desktop\Новая папка (2)\2015-09-03 09.26.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5226" y="1329259"/>
            <a:ext cx="5933548" cy="41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:\фото1\2014-10-14 10.04.4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02278" y="1582189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       это  - мы !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87624" y="17129"/>
            <a:ext cx="7344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C485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Спортивно- оздоровительное воспитание и развитие.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Иван\Desktop\Camera\2015-01-29 14.38.3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98"/>
            <a:ext cx="5940425" cy="44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ван\Desktop\Новая папка (2)\2015-06-12 11.07.5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98"/>
            <a:ext cx="5940425" cy="44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4427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00CC"/>
                </a:solidFill>
              </a:rPr>
              <a:t> </a:t>
            </a:r>
            <a:r>
              <a:rPr lang="ru-RU" sz="2400" b="1" i="1" dirty="0" err="1" smtClean="0">
                <a:solidFill>
                  <a:srgbClr val="6600CC"/>
                </a:solidFill>
              </a:rPr>
              <a:t>Тру</a:t>
            </a:r>
            <a:r>
              <a:rPr lang="ru-RU" sz="1600" b="1" i="1" dirty="0" err="1" smtClean="0">
                <a:solidFill>
                  <a:srgbClr val="6600CC"/>
                </a:solidFill>
              </a:rPr>
              <a:t>ДОВОЕ</a:t>
            </a:r>
            <a:r>
              <a:rPr lang="ru-RU" sz="1600" b="1" i="1" dirty="0" smtClean="0">
                <a:solidFill>
                  <a:srgbClr val="6600CC"/>
                </a:solidFill>
              </a:rPr>
              <a:t>   </a:t>
            </a:r>
            <a:r>
              <a:rPr lang="ru-RU" sz="2000" b="1" i="1" dirty="0" smtClean="0">
                <a:solidFill>
                  <a:srgbClr val="6600CC"/>
                </a:solidFill>
              </a:rPr>
              <a:t> </a:t>
            </a:r>
            <a:r>
              <a:rPr lang="ru-RU" sz="2400" b="1" i="1" dirty="0" smtClean="0">
                <a:solidFill>
                  <a:srgbClr val="6600CC"/>
                </a:solidFill>
              </a:rPr>
              <a:t> направление</a:t>
            </a:r>
            <a:endParaRPr lang="ru-RU" sz="2400" dirty="0">
              <a:solidFill>
                <a:srgbClr val="6600CC"/>
              </a:solidFill>
            </a:endParaRPr>
          </a:p>
        </p:txBody>
      </p:sp>
      <p:pic>
        <p:nvPicPr>
          <p:cNvPr id="3" name="Рисунок 2" descr="C:\Users\Иван\Desktop\Camera\2015-09-09 08.55.2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4436" y="875581"/>
            <a:ext cx="5935128" cy="51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ван\Desktop\Camera\2015-09-09 08.57.0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98"/>
            <a:ext cx="5940425" cy="44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62817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Законы коллектива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правды: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Запомни, правда нужна не только тебе, но и окружающим тебя людям. Будь правдив!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добра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 добр к ближнему, и добро вернётся к тебе.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заботы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Прежде чем требовать внимания к себе, прояви его к окружающим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людям.Помни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 их интересах, нуждах, потребностях.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любви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Любовь — одно из древнейших и наиболее уважаемых чувств, не стесняйся её.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милосердия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Тебе сегодня хорошо, 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рядом могут быть люди, у которых слёзы на глазах.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забывай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памяти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Народ, забывший свою историю, умрёт. Помни о своём народе и своей истории.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уважения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Хочешь, чтобы тебя уважали, уважай человеческое достоинство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20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старости: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Помни: старость уважается у всех народов, будь цивилизован.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1161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свободы: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человек хочет быть свободен. Отстаивая свою свободу, не забывай о свободе другого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4B210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смелости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Вчера ты струсил, но сегодня ты у нас в коллективе.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смел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5D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11 .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835D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Закон чести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Помни о своей духовной силе только наедине с тобой. Помни о своей духовной силе, долге, благородстве, достоинстве.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825" y="612775"/>
            <a:ext cx="6102350" cy="56324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ребенку в нашей специальности — это плоть и кровь воспитателя как силы, способной влиять на духовный мир другого человека. Педагог без любви к ребенку — все равно, что певец без голоса, музыкант без слуха, живописец без чувства цвета».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 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87624" y="53424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До    свидания 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Иван\Desktop\Camera\2015-02-17 09.01.2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201398"/>
            <a:ext cx="5940425" cy="44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31096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Активизация познавательной деятельности учащихся во внеклассной деятельности с использованием современных образовательных  технологий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Проблема, над которой я работаю: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701697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27F2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Там, где нет воспитания,         культивирования               этой потребности никакими хитроумными организационными   зависимостями, низким подчинением и руководством невозможно возместить убогости воспитания.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27F2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В. А.Сухомлинский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2917447"/>
            <a:ext cx="727280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6263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35436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моей воспитательной работы с детьми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5436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6263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направлять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6263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соуправлять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6263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принуждать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убеждать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6263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командовать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организовывать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62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ограничивать, а предоставлять свободу выбора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62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1124744"/>
            <a:ext cx="727280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личности: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способной к самопознанию, саморазвитию и самовыражению;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стремящейся к духовному осмыслению происходящего;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испытывающей гордость за свою школу;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уважающей историю и традиции школы и родного края;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33CC33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обладающей гражданской позицией.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307777"/>
            <a:ext cx="7200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способствовать формированию в классе духовно богатой и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эмоционально благоприятной среды развития учащихся;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внимательно и бережно относиться к любым проявлениям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индивидуальности детей;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пробудить интерес ребенка к самому себе, помочь в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формировании адекватной самооценки и чувства самоуважения.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которыми я руководствуюсь, реализуя эти задачи, следующие: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принцип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гуманизации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отношений в классном коллективе;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принцип взаимодействия и сотрудничества с учащимися;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принцип индивидуально-личностной ориентации 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дифференциации воспитания;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принцип последовательности и систематичности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19200"/>
          </a:xfrm>
        </p:spPr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105" y="1846118"/>
            <a:ext cx="6001789" cy="39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96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0396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40466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3980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3573016"/>
            <a:ext cx="46085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Информационно- коммуникативные   технологии</a:t>
            </a:r>
            <a:endParaRPr lang="ru-RU" dirty="0"/>
          </a:p>
        </p:txBody>
      </p:sp>
      <p:pic>
        <p:nvPicPr>
          <p:cNvPr id="4" name="Содержимое 3" descr="P918015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07276" y="1879369"/>
            <a:ext cx="4929447" cy="38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566</Words>
  <Application>Microsoft Office PowerPoint</Application>
  <PresentationFormat>Экран (4:3)</PresentationFormat>
  <Paragraphs>84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Самый классный классный</vt:lpstr>
      <vt:lpstr>                       это  - мы !</vt:lpstr>
      <vt:lpstr>Проблема, над которой я работаю:</vt:lpstr>
      <vt:lpstr>Слайд 4</vt:lpstr>
      <vt:lpstr>Слайд 5</vt:lpstr>
      <vt:lpstr>Слайд 6</vt:lpstr>
      <vt:lpstr>Игровые технологии</vt:lpstr>
      <vt:lpstr>Слайд 8</vt:lpstr>
      <vt:lpstr>Информационно- коммуникативные   технологии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классный классный</dc:title>
  <dc:creator>Иван Михайленко</dc:creator>
  <cp:lastModifiedBy>Иван Михайленко</cp:lastModifiedBy>
  <cp:revision>22</cp:revision>
  <dcterms:created xsi:type="dcterms:W3CDTF">2015-09-08T09:48:38Z</dcterms:created>
  <dcterms:modified xsi:type="dcterms:W3CDTF">2015-11-19T17:38:12Z</dcterms:modified>
</cp:coreProperties>
</file>