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mp3" ContentType="audio/unknown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2B28-5863-43FC-B40F-AE88A57D451F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97697-35BD-4E83-9EFE-5A981BC89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42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70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237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999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176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21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644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57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652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26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900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149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C6D92-C36C-4048-A252-77DAE9D7DFBE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745E0-B122-4345-A815-962CBF025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616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microsoft.com/office/2007/relationships/media" Target="../media/media2.mp3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6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jpeg"/><Relationship Id="rId7" Type="http://schemas.microsoft.com/office/2007/relationships/media" Target="../media/media3.mp3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6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540568" y="810615"/>
            <a:ext cx="3779912" cy="5235182"/>
          </a:xfrm>
          <a:prstGeom prst="rect">
            <a:avLst/>
          </a:prstGeom>
        </p:spPr>
      </p:pic>
      <p:pic>
        <p:nvPicPr>
          <p:cNvPr id="3" name="rec_10s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7">
                  <p14:trim st="880.4828"/>
                </p14:media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4327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828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337 -0.27778 L 0.65642 0.04792 C 0.6349 0.11944 0.58715 0.18379 0.52795 0.22199 C 0.45972 0.26597 0.39514 0.27407 0.33958 0.25208 L 0.08003 0.16227 " pathEditMode="relative" rAng="9251328" ptsTypes="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45" y="3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960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1988840"/>
            <a:ext cx="3180960" cy="4405633"/>
          </a:xfrm>
          <a:prstGeom prst="rect">
            <a:avLst/>
          </a:prstGeom>
        </p:spPr>
      </p:pic>
      <p:pic>
        <p:nvPicPr>
          <p:cNvPr id="3" name="rec_12s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7">
                  <p14:trim st="246.9647"/>
                </p14:media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4327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846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151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0</Words>
  <Application>Microsoft Office PowerPoint</Application>
  <PresentationFormat>Экран (4:3)</PresentationFormat>
  <Paragraphs>0</Paragraphs>
  <Slides>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мила</cp:lastModifiedBy>
  <cp:revision>24</cp:revision>
  <dcterms:created xsi:type="dcterms:W3CDTF">2015-10-16T07:24:53Z</dcterms:created>
  <dcterms:modified xsi:type="dcterms:W3CDTF">2015-11-12T14:11:02Z</dcterms:modified>
</cp:coreProperties>
</file>