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63" r:id="rId6"/>
    <p:sldId id="260" r:id="rId7"/>
    <p:sldId id="267" r:id="rId8"/>
    <p:sldId id="269" r:id="rId9"/>
    <p:sldId id="284" r:id="rId10"/>
    <p:sldId id="275" r:id="rId11"/>
    <p:sldId id="276" r:id="rId12"/>
    <p:sldId id="277" r:id="rId13"/>
    <p:sldId id="270" r:id="rId14"/>
    <p:sldId id="271" r:id="rId15"/>
    <p:sldId id="281" r:id="rId16"/>
    <p:sldId id="282" r:id="rId17"/>
    <p:sldId id="283" r:id="rId18"/>
    <p:sldId id="272" r:id="rId19"/>
    <p:sldId id="273" r:id="rId20"/>
    <p:sldId id="274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8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0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76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14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469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78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7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2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3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6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1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4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9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18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16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B8F57-039E-4DC8-968C-BE864CCD0249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15F580-380E-420A-8732-14A3113B4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9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0%D1%82%D1%80%D0%B8%D0%B0%D1%80%D1%85_%D0%9C%D0%BE%D1%81%D0%BA%D0%BE%D0%B2%D1%81%D0%BA%D0%B8%D0%B9_%D0%B8_%D0%B2%D1%81%D0%B5%D1%8F_%D0%A0%D1%83%D1%81%D0%B8" TargetMode="External"/><Relationship Id="rId13" Type="http://schemas.openxmlformats.org/officeDocument/2006/relationships/hyperlink" Target="http://ru.wikipedia.org/wiki/%D0%A2%D1%80%D1%83%D0%B4%D0%BE%D0%B2%D0%BE%D0%B9_%D0%BA%D0%BE%D0%B4%D0%B5%D0%BA%D1%81_%D0%A0%D0%A4" TargetMode="External"/><Relationship Id="rId3" Type="http://schemas.openxmlformats.org/officeDocument/2006/relationships/hyperlink" Target="http://ru.wikipedia.org/wiki/%D0%9E%D0%BA%D1%82%D1%8F%D0%B1%D1%80%D1%8C%D1%81%D0%BA%D0%B0%D1%8F_%D1%80%D0%B5%D0%B2%D0%BE%D0%BB%D1%8E%D1%86%D0%B8%D1%8F_1917_%D0%B3%D0%BE%D0%B4%D0%B0_%D0%B2_%D0%A0%D0%BE%D1%81%D1%81%D0%B8%D0%B8" TargetMode="External"/><Relationship Id="rId7" Type="http://schemas.openxmlformats.org/officeDocument/2006/relationships/hyperlink" Target="http://ru.wikipedia.org/w/index.php?title=%D0%9A%D0%BE%D0%BC%D0%B8%D1%82%D0%B5%D1%82_%D0%BF%D0%BE_%D1%82%D1%80%D1%83%D0%B4%D1%83_%D0%B8_%D1%81%D0%BE%D1%86%D0%B8%D0%B0%D0%BB%D1%8C%D0%BD%D0%BE%D0%B9_%D0%BF%D0%BE%D0%BB%D0%B8%D1%82%D0%B8%D0%BA%D0%B5_%D0%93%D0%BE%D1%81%D1%83%D0%B4%D0%B0%D1%80%D1%81%D1%82%D0%B2%D0%B5%D0%BD%D0%BD%D0%BE%D0%B9_%D0%94%D1%83%D0%BC%D1%8B_%D0%A0%D0%BE%D1%81%D1%81%D0%B8%D0%B9%D1%81%D0%BA%D0%BE%D0%B9_%D0%A4%D0%B5%D0%B4%D0%B5%D1%80%D0%B0%D1%86%D0%B8%D0%B8&amp;action=edit" TargetMode="External"/><Relationship Id="rId12" Type="http://schemas.openxmlformats.org/officeDocument/2006/relationships/hyperlink" Target="http://ru.wikipedia.org/wiki/23_%D0%BD%D0%BE%D1%8F%D0%B1%D1%80%D1%8F" TargetMode="External"/><Relationship Id="rId2" Type="http://schemas.openxmlformats.org/officeDocument/2006/relationships/hyperlink" Target="http://ru.wikipedia.org/wiki/7_%D0%BD%D0%BE%D1%8F%D0%B1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004" TargetMode="External"/><Relationship Id="rId11" Type="http://schemas.openxmlformats.org/officeDocument/2006/relationships/hyperlink" Target="http://ru.wikipedia.org/wiki/4_%D0%BE%D0%BA%D1%82%D1%8F%D0%B1%D1%80%D1%8F" TargetMode="External"/><Relationship Id="rId5" Type="http://schemas.openxmlformats.org/officeDocument/2006/relationships/hyperlink" Target="http://ru.wikipedia.org/wiki/%D0%9C%D0%B5%D0%B6%D1%80%D0%B5%D0%BB%D0%B8%D0%B3%D0%B8%D0%BE%D0%B7%D0%BD%D1%8B%D0%B9_%D1%81%D0%BE%D0%B2%D0%B5%D1%82_%D0%A0%D0%BE%D1%81%D1%81%D0%B8%D0%B8" TargetMode="External"/><Relationship Id="rId15" Type="http://schemas.openxmlformats.org/officeDocument/2006/relationships/hyperlink" Target="http://ru.wikipedia.org/wiki/27_%D0%B4%D0%B5%D0%BA%D0%B0%D0%B1%D1%80%D1%8F" TargetMode="External"/><Relationship Id="rId10" Type="http://schemas.openxmlformats.org/officeDocument/2006/relationships/hyperlink" Target="http://ru.wikipedia.org/wiki/%D0%93%D0%BE%D1%81%D1%83%D0%B4%D0%B0%D1%80%D1%81%D1%82%D0%B2%D0%B5%D0%BD%D0%BD%D0%B0%D1%8F_%D0%94%D1%83%D0%BC%D0%B0_%D0%A0%D0%BE%D1%81%D1%81%D0%B8%D0%B9%D1%81%D0%BA%D0%BE%D0%B9_%D0%A4%D0%B5%D0%B4%D0%B5%D1%80%D0%B0%D1%86%D0%B8%D0%B8" TargetMode="External"/><Relationship Id="rId4" Type="http://schemas.openxmlformats.org/officeDocument/2006/relationships/hyperlink" Target="http://ru.wikipedia.org/wiki/4_%D0%BD%D0%BE%D1%8F%D0%B1%D1%80%D1%8F" TargetMode="External"/><Relationship Id="rId9" Type="http://schemas.openxmlformats.org/officeDocument/2006/relationships/hyperlink" Target="http://ru.wikipedia.org/wiki/%D0%90%D0%BB%D0%B5%D0%BA%D1%81%D0%B8%D0%B9_II" TargetMode="External"/><Relationship Id="rId14" Type="http://schemas.openxmlformats.org/officeDocument/2006/relationships/hyperlink" Target="http://ru.wikipedia.org/wiki/12_%D0%B4%D0%B5%D0%BA%D0%B0%D0%B1%D1%80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431" y="337129"/>
            <a:ext cx="9402679" cy="12808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Муниципальное бюджетное общеобразовательное учреждение </a:t>
            </a:r>
            <a:r>
              <a:rPr lang="ru-RU" sz="2400" b="1" dirty="0" err="1">
                <a:solidFill>
                  <a:srgbClr val="C00000"/>
                </a:solidFill>
              </a:rPr>
              <a:t>Бутурлиновская</a:t>
            </a:r>
            <a:r>
              <a:rPr lang="ru-RU" sz="2400" b="1" dirty="0">
                <a:solidFill>
                  <a:srgbClr val="C00000"/>
                </a:solidFill>
              </a:rPr>
              <a:t> средняя общеобразовательная школа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217" y="2854703"/>
            <a:ext cx="8730229" cy="1337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217" y="1632544"/>
            <a:ext cx="6480610" cy="14745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08322" y="4398496"/>
            <a:ext cx="3252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latin typeface="Franklin Gothic Medium" pitchFamily="34" charset="0"/>
              </a:rPr>
              <a:t>Подготовила: Климова Светлана Витальевна, классный руководитель 11 В класса</a:t>
            </a:r>
            <a:endParaRPr lang="ru-RU" sz="44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а что такое единство? Зачем оно нужно? В каких условиях оно возникает?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этого дня связано с событиями российской истории далёкого 1612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же за события происходили в это время?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 события были связаны с освобождением Москвы от польских интервентов, с событиями Смутного времени.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вспомним, что такое Смута.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Смута – период в российской истории, связанный с тем, что прервалась правящая царская династия Рюриковичей, появились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лже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-цари,  также с обострением социально-экономической ситуации в стране, осложнённое вторжением поляков и шведов, их попытками возвести на российский престол своих кандидатов.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0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Руководители Второго </a:t>
            </a:r>
            <a:r>
              <a:rPr lang="ru-RU" b="1" i="1" dirty="0" smtClean="0"/>
              <a:t>ополчения?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09509" cy="3684526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КУЗЬМА МИНИН (?-1616 </a:t>
            </a:r>
            <a:r>
              <a:rPr lang="ru-RU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- нижегородский посадский человек, с 1613 ода думный дворянин. В городе занимался мясной торговлей. Участвовал в сражениях с войском Лжедмитрия II, в сентябре 1611 года избран земским старостой. В начале октябре 1611 года призвал нижегородцев собрать и снарядить всенародное войско, способное освободить захваченную поляками Москву. </a:t>
            </a:r>
          </a:p>
          <a:p>
            <a:endParaRPr lang="ru-RU" sz="1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ПОЖАРСКИЙ ДМИТРИЙ (1578-20.04.1641 </a:t>
            </a:r>
            <a:r>
              <a:rPr lang="ru-RU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– князь, воевода, глава Второго ополчения, с 1613 года боярин. Происходил из старинного обедневшего рода князей Стародубских. Участвуя в Первом ополчении, был ранен, затем вывезен в своё имение в суздальскую вотчину, где его нашли послы из Нижнего Новгорода, прибывшие по совету </a:t>
            </a:r>
            <a:r>
              <a:rPr lang="ru-RU" sz="1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К.Минина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просит князя возглавить Второе ополчение.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179" y="624110"/>
            <a:ext cx="9521433" cy="128089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событие произошло в 1613 году? И как с ним связан костромской крестьянин Иван Сусанин?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событие произошло в 1613 году? И как с ним связан костромской крестьянин Иван Сусанин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1613 году произошло избрание 16-летнего Михаила Фёдоровича Романова новым царём. По преданию поляки хотели убить Михаила, находившегося вместе с матерью в селе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Домнино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Костромского уезда. Предупреждённый зятем Ивана Сусанина о приближающихся поляках, Михаил укрывается в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Ипатьевском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монастыре в Костроме. В марте 1613 года представители Земского собора, прибывшие сюда, объявили Михаилу об избрании его на царство.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Сусанин завёл поляков, попросивших его сопроводить их к монастырю, с целью убийства будущего царя,  в болото. Поляки убили проводника, когда поняли, что он их завёл на смерть.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4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154" y="546377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находится памятник Минину и Пожарскому? Когда он установлен?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6" y="2133600"/>
            <a:ext cx="10174576" cy="3777622"/>
          </a:xfrm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на Красной площади перед собором Василия Блаженного (или Покровский собор построен в честь взятия Казани, произошедшего в праздник Покрова Богородицы), установлен в 1818 году, скульптор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И.Мартос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5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в России начали отмечать День народного единства?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в 2005 году</a:t>
            </a:r>
          </a:p>
        </p:txBody>
      </p:sp>
    </p:spTree>
    <p:extLst>
      <p:ext uri="{BB962C8B-B14F-4D97-AF65-F5344CB8AC3E}">
        <p14:creationId xmlns:p14="http://schemas.microsoft.com/office/powerpoint/2010/main" val="23181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многонациональное государство. Сколько народов населяет её территорию?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более 180 народов</a:t>
            </a:r>
          </a:p>
        </p:txBody>
      </p:sp>
    </p:spTree>
    <p:extLst>
      <p:ext uri="{BB962C8B-B14F-4D97-AF65-F5344CB8AC3E}">
        <p14:creationId xmlns:p14="http://schemas.microsoft.com/office/powerpoint/2010/main" val="20988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пословицы со словом «единый» вы знаете?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 «Когда мы едины, мы непобедимы»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хлебом единым жив человек»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сила – в единстве»</a:t>
            </a:r>
          </a:p>
        </p:txBody>
      </p:sp>
    </p:spTree>
    <p:extLst>
      <p:ext uri="{BB962C8B-B14F-4D97-AF65-F5344CB8AC3E}">
        <p14:creationId xmlns:p14="http://schemas.microsoft.com/office/powerpoint/2010/main" val="33290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1" y="624110"/>
            <a:ext cx="9806441" cy="128089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сегодня говорить о единстве в современном российском обществе? Какие моменты свидетельствуют о единении или о разобщённости современного общества? 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838202"/>
            <a:ext cx="8915400" cy="3073019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Порассуждать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причинах разногласий, существующих в современном обществе? О том, что такое единение и как оно связано с понятием «патриотизм»? Можете ли вы себя назвать патриотами и почему? Что такое ложный, а что такое истинный патриотизм?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государства есть своя символика, и Россия в этом плане не является исключением.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государства постоянно окружает нас в повседневной жизни.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 ней относится? Герб, гимн, флаг.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1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можно увидеть герб?</a:t>
            </a:r>
            <a:endParaRPr lang="ru-RU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паспорте, аттестате, свидетельстве о рождении, на почтовых марках, дипломе, наградах правительства и другом.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Отдавая почести символам государства, мы проявляем любовь к родине гордость за принадлежность к гражданам России.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4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1927" y="1443565"/>
            <a:ext cx="83008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сформировать представление о новом российском празднике, его истоках и значении, воспитание у школьников гражданских качеств, формирование базисных знаний о символах российского государства и его истории.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познавательную деятельность учащихся посредством анализа материала, а также анализ символов Российского государства.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7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человек становится гражданином РФ?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рождению, при регистрации брака,  или проводится натурализация (приём в граждане РФ по просьбе).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5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80655" y="1294410"/>
            <a:ext cx="5676406" cy="4882553"/>
          </a:xfrm>
        </p:spPr>
        <p:txBody>
          <a:bodyPr>
            <a:normAutofit lnSpcReduction="1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единства будем рядом,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вместе навсегда,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народности России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дальних селах, городах!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жить, работать, строить,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Сеять хлеб, растить детей,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Созидать, любить и спорить,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Охранять покой людей,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 чтить, дела их помнить,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Войн, конфликтов избегать,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счастьем жизнь наполнить,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под мирным небом спать!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024" y="416332"/>
            <a:ext cx="2237426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0779" y="1305342"/>
            <a:ext cx="6115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ноября, видимо дата неслучайная, ведь в этот день отмечается праздник Казанской иконы Божией Матери (икона с изображением Богоматери с младенцем Христом на руках в иконографическом типе Одигитрия, то есть Путеводительница).  </a:t>
            </a:r>
            <a:endParaRPr lang="ru-RU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церковному преданию икона была обретена в Казани в 1579 году.  После пожара, уничтожившего половину Казани, 9-летней девочке Матрёне Онучиной трижды во сне являлась Богородица и повелела возвестить всем, что в земле, на месте сгоревшего дома хранится Её икона. Матрёна со своей матерью откопали икону, а священник ближайшего Никольского храма, будущий патриарх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Гермоген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крёстным ходом отнёс икону в свой храм. После молебна икону перенесли в Казанский Благовещенский собор.</a:t>
            </a:r>
            <a:endParaRPr lang="ru-RU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solnet-ee-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0"/>
            <a:ext cx="4968875" cy="6858000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6312" y="716385"/>
            <a:ext cx="80633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79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Около четырёхсот лет назад было смутное время в Русском государстве. Со смертью царевича Дмитрия царский род Рюриковичей прекратился. Много охотников явилось на Московский царский трон. Долго святая Русь истекала кровью и казалось, что нет надежды на спасение: Москва — в руках поляков, король польский Сигизмунд осадил Смоленск и требовал московскую корону уже для себя, а не для сына своего Владислава. Но не допустил господь погибели святой Руси. Нашлись борцы за наше дорогое Отечество. Патриарх </a:t>
            </a:r>
            <a:r>
              <a:rPr lang="ru-RU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Гермоген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отказался утвердить свой подписью грамоту об избрании Владислава, и умер после долгих мучений в темнице голодной смертью. Тогда выступила на защиту святой Руси </a:t>
            </a:r>
            <a:r>
              <a:rPr lang="ru-RU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Троицко</a:t>
            </a:r>
            <a:r>
              <a:rPr lang="ru-RU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-Сергиева Лавра. Её грамоты (о дружной борьбе всех истинно русских людей, любящих свою Родину) рассылались по всем городам и селам России. Одна из таких грамот прибыла в Нижний Новгород и воспламенила горячее сердце торговца Кузьмы Минина.</a:t>
            </a:r>
            <a:endParaRPr lang="ru-RU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1795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…Наступило утро великого дня, в который незабвенный и незначительный торговец Минин положил основание утверждения и могущества нашего теперь государства. Горячая, правдивая речь простого торговца сплотила наших граждан в одно непобедимое целое…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1363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1612 году список с иконы находился во Втором ополчении, освободившем Москву от интервентов. Накануне решающего сражения русское воинство 3 дня постилось и молило Богородицу о милости перед Казанской иконой. Победа, одержанная в этом сражении, была расценена как чудо. Возникло народное почитание иконы. Позднее на Красной площади был возведен Казанский собор и установлено празднование Казанской иконы 22 октября (4 ноября).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681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5760" y="1443841"/>
            <a:ext cx="60801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Новый всплеск чудотворений от образа приходится на годы Северной войны, которую Россия вела со Швецией в 1700-1721 годах за выход на Балтийское побережье. Тогда же происходит переосмысление образа как святыни, оберегающей Русскую землю от нашествий иноплеменников. В 1709 году, накануне Полтавского сражения, перед иконой молился царь Пётр </a:t>
            </a:r>
            <a:r>
              <a:rPr lang="en-US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1710 году икона из Москвы была перенесена в Санкт-Петербург, и после строительства в 19 веке Казанского собора (архитектор Воронихин) хранилась в нём. В 1812 году, отправляясь в русскую армию, перед Казанской иконой стоял </a:t>
            </a:r>
            <a:r>
              <a:rPr lang="ru-RU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М.И.Кутузов</a:t>
            </a:r>
            <a:r>
              <a:rPr lang="ru-RU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Ныне икона находится в Богоявленском соборе в Москве.</a:t>
            </a:r>
            <a:endParaRPr lang="ru-RU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71" y="2878187"/>
            <a:ext cx="3910906" cy="2734779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2295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 памяти народной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24395" y="2133600"/>
            <a:ext cx="6178681" cy="377762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1818 году в Москве на Красной площади состоялось торжественное открытие первого в городе скульптурного памятника, сооруженного на средства, собранные по общественной подписке. "Гражданину Минину и князю Пожарскому – благодарная Россия лета 1818 года", – гласила надпись на пьедестале монумента.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в 1804-1818 годах русским скульптором Иваном Петровичем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Мартосом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памятник запечатлел руководителей национального сопротивления 1611-1613 годов – Кузьму Минича Минина и Дмитрия Михайловича Пожарского.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Пьедестал монумента украсили барельефы "Нижегородские граждане" и "Изгнание поляков". Произведению суждено было стать шедевром русского монументального искусства.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/>
              <a:t>История установления праздника </a:t>
            </a:r>
            <a:br>
              <a:rPr lang="ru-RU" sz="2800" b="1"/>
            </a:br>
            <a:r>
              <a:rPr lang="ru-RU" sz="2800" b="1"/>
              <a:t>в наши дни</a:t>
            </a:r>
            <a:br>
              <a:rPr lang="ru-RU" sz="2800" b="1"/>
            </a:br>
            <a:endParaRPr lang="ru-RU" sz="2800" b="1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73777" y="1816925"/>
            <a:ext cx="10530835" cy="409429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Непосредственной причиной введения нового праздника была запланированная отмена празднования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7 ноября"/>
              </a:rPr>
              <a:t>7 ноября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 сознании людей связано с годовщиной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ктябрьская революция 1917 года в России"/>
              </a:rPr>
              <a:t>октябрьской революции 1917 года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сделать праздничным день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4 ноября"/>
              </a:rPr>
              <a:t>4 ноября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День народного единства, была высказана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Межрелигиозный совет России"/>
              </a:rPr>
              <a:t>Межрелигиозным советом России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сентябре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2004"/>
              </a:rPr>
              <a:t>2004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была поддержана думским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омитет по труду и социальной политике Государственной Думы Российской Федерации"/>
              </a:rPr>
              <a:t>комитетом по труду и социальной политике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и, таким образом, приобрела статус думской инициативы.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  <a:hlinkClick r:id="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"/>
              </a:rPr>
              <a:t>29 сентября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2004"/>
              </a:rPr>
              <a:t>2004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Патриарх Московский и всея Руси"/>
              </a:rPr>
              <a:t>Патриарх Московский и всея Руси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Алексий II"/>
              </a:rPr>
              <a:t>Алексий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публично поддержал инициативу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Государственная Дума Российской Федерации"/>
              </a:rPr>
              <a:t>Думы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установить празднование 4 ноября. «Этот день напоминает нам, как в 1612 году россияне разных вер и национальностей преодолели разделение, превозмогли грозного недруга и привели страну к стабильному гражданскому миру», — заявил Патриарх Алексий.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  <a:hlinkClick r:id="rId11" tooltip="4 октября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23 ноября"/>
              </a:rPr>
              <a:t>23 ноября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2004"/>
              </a:rPr>
              <a:t>2004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рассмотрение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Государственная Дума Российской Федерации"/>
              </a:rPr>
              <a:t>Думы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внесён законопроект, предполагающий внесения поправок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Трудовой кодекс РФ"/>
              </a:rPr>
              <a:t>Трудовой кодекс РФ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отмену празднования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7 ноября"/>
              </a:rPr>
              <a:t>7 ноября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годовщины Октябрьской революции 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2 декабря"/>
              </a:rPr>
              <a:t>12 декабря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Дня Конституции, увеличения новогодних каникул с 2 до 5 дней, а также введения нового праздника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4 ноября"/>
              </a:rPr>
              <a:t>4 ноября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27 декабря"/>
              </a:rPr>
              <a:t>27 декабря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2004"/>
              </a:rPr>
              <a:t>2004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 проект был принят в третьем чтении и стал законом. </a:t>
            </a:r>
          </a:p>
        </p:txBody>
      </p:sp>
    </p:spTree>
    <p:extLst>
      <p:ext uri="{BB962C8B-B14F-4D97-AF65-F5344CB8AC3E}">
        <p14:creationId xmlns:p14="http://schemas.microsoft.com/office/powerpoint/2010/main" val="22227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76600" y="2133600"/>
            <a:ext cx="8915400" cy="377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икторина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</TotalTime>
  <Words>1352</Words>
  <Application>Microsoft Office PowerPoint</Application>
  <PresentationFormat>Широкоэкранный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Franklin Gothic Medium</vt:lpstr>
      <vt:lpstr>Times New Roman</vt:lpstr>
      <vt:lpstr>Wingdings 3</vt:lpstr>
      <vt:lpstr>Легкий дым</vt:lpstr>
      <vt:lpstr>Муниципальное бюджетное общеобразовательное учреждение Бутурлиновская средняя общеобразовательная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памяти народной</vt:lpstr>
      <vt:lpstr>История установления праздника  в наши дни </vt:lpstr>
      <vt:lpstr>Презентация PowerPoint</vt:lpstr>
      <vt:lpstr>Скажите, а что такое единство? Зачем оно нужно? В каких условиях оно возникает? </vt:lpstr>
      <vt:lpstr>Скажите, что же за события происходили в это время?</vt:lpstr>
      <vt:lpstr>Руководители Второго ополчения? </vt:lpstr>
      <vt:lpstr>Какое событие произошло в 1613 году? И как с ним связан костромской крестьянин Иван Сусанин? </vt:lpstr>
      <vt:lpstr>Где находится памятник Минину и Пожарскому? Когда он установлен?</vt:lpstr>
      <vt:lpstr>В каком году в России начали отмечать День народного единства?</vt:lpstr>
      <vt:lpstr>Россия – многонациональное государство. Сколько народов населяет её территорию?</vt:lpstr>
      <vt:lpstr>Какие пословицы со словом «единый» вы знаете?</vt:lpstr>
      <vt:lpstr>Можно ли сегодня говорить о единстве в современном российском обществе? Какие моменты свидетельствуют о единении или о разобщённости современного общества? </vt:lpstr>
      <vt:lpstr>Где ещё можно увидеть герб?</vt:lpstr>
      <vt:lpstr>Каким образом человек становится гражданином РФ?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Бутурлиновская средняя общеобразовательная школа</dc:title>
  <dc:creator>user</dc:creator>
  <cp:lastModifiedBy>Klimov</cp:lastModifiedBy>
  <cp:revision>17</cp:revision>
  <dcterms:created xsi:type="dcterms:W3CDTF">2015-11-03T05:41:57Z</dcterms:created>
  <dcterms:modified xsi:type="dcterms:W3CDTF">2015-11-15T18:20:45Z</dcterms:modified>
</cp:coreProperties>
</file>