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2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3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8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9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3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2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d3a88_7f4a30dc_orig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img-fotki.yandex.ru/get/9320/16969765.22c/0_8f6e7_6c5fd1e5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00760" y="4086224"/>
            <a:ext cx="2857500" cy="2771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3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av-life.ru/images_novosti/7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7"/>
          <a:stretch/>
        </p:blipFill>
        <p:spPr bwMode="auto">
          <a:xfrm>
            <a:off x="395536" y="341266"/>
            <a:ext cx="8424936" cy="62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282" y="5661427"/>
            <a:ext cx="8420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Древнерусская литература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Крещение Руси.988 год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http://st.oede.by/st/files/38817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3"/>
            <a:ext cx="7670657" cy="397765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4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Кирилл и Мефодий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 descr="http://static1.repo.aif.ru/1/1a/160029/cb401df76730903d4aff020cb7b911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0965"/>
            <a:ext cx="6984776" cy="46383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7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Рукописные книги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 descr="http://5klass.net/datas/literatura/Drevnie-knigi-Rusi/0022-022-Drevnerusskaja-rukopisnaja-kni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4027" r="11170" b="29853"/>
          <a:stretch/>
        </p:blipFill>
        <p:spPr bwMode="auto">
          <a:xfrm>
            <a:off x="4572000" y="4237621"/>
            <a:ext cx="4162174" cy="22187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5klass.net/datas/literatura/Drevnie-knigi-Rusi/0021-021-Uchenye-ochen-dorozhat-drevnimi-rukopisnymi-knigam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4333" r="13454" b="39946"/>
          <a:stretch/>
        </p:blipFill>
        <p:spPr bwMode="auto">
          <a:xfrm>
            <a:off x="4571999" y="1484784"/>
            <a:ext cx="4025303" cy="23120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e-unternehmen.com/images/559cf9c163a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577"/>
            <a:ext cx="3069251" cy="43924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5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4248472" cy="4281339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Житие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Поучение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Летопись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Жанры древнерусской литературы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6" name="Picture 6" descr="http://www.5arts.info/wp-content/uploads/2012/05/02_razvor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45" y="3068960"/>
            <a:ext cx="4879479" cy="30102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6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26678"/>
            <a:ext cx="4680520" cy="4281339"/>
          </a:xfrm>
        </p:spPr>
        <p:txBody>
          <a:bodyPr/>
          <a:lstStyle/>
          <a:p>
            <a:pPr marL="0" indent="45720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Летописание возникло на Руси в 11 веке. Во время княжения Ярослава Мудрого в Киеве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 «Древнейший Киевский свод», т. е. были записаны рассказы об основных событиях на Руси с древнейших времен.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Летопись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46" name="Picture 2" descr="http://m.day.kiev.ua/sites/default/files/main/articles/22012015/11yarosl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1336"/>
            <a:ext cx="3333750" cy="47720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5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Летопись «Повесть временных лет»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2" descr="9 ноября - день преподобного Нестора Летописца Открытый кла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0" y="3117888"/>
            <a:ext cx="4074075" cy="31707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170" name="Picture 2" descr="http://www.eparhia.org/nikola/icons/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925341" cy="42572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08435" y="5715938"/>
            <a:ext cx="2925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rgbClr val="FF0066"/>
                </a:solidFill>
                <a:latin typeface="Garamond" pitchFamily="18" charset="0"/>
              </a:rPr>
              <a:t>Никон</a:t>
            </a:r>
            <a:endParaRPr lang="ru-RU" sz="4000" b="1" dirty="0">
              <a:solidFill>
                <a:srgbClr val="FF006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8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Летопись «Повесть временных лет»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3968" y="1331000"/>
            <a:ext cx="464572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Мотивы «Повести…»: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Сведения о происхождении славян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Описание территории Русской земли, о населявших её  в древности племенах и их обычаях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Рассказ об основании Киева и первых русских князьях.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Повествование о принятии Христианства на Руси.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Рассказ о коварстве Святополка (сына Владимира) и о мудром княжении Ярослава Мудрого.</a:t>
            </a:r>
          </a:p>
          <a:p>
            <a:pPr eaLnBrk="1" hangingPunct="1"/>
            <a:endParaRPr lang="ru-RU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  <a:p>
            <a:pPr eaLnBrk="1" hangingPunct="1"/>
            <a:endParaRPr lang="ru-RU" dirty="0">
              <a:latin typeface="Calibri" pitchFamily="34" charset="0"/>
            </a:endParaRPr>
          </a:p>
        </p:txBody>
      </p:sp>
      <p:pic>
        <p:nvPicPr>
          <p:cNvPr id="9" name="Рисунок 5" descr="5f4ccebe47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6" y="1340768"/>
            <a:ext cx="2785316" cy="319150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167424" y="4620258"/>
            <a:ext cx="41165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 Повесть временных лет, откуда есть пошла Русская земля, кто в Киеве начал первый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княжити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и откуда Русская земля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есть…»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7956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Крещение Руси.988 год</vt:lpstr>
      <vt:lpstr>Кирилл и Мефодий</vt:lpstr>
      <vt:lpstr>Рукописные книги</vt:lpstr>
      <vt:lpstr>Жанры древнерусской литературы</vt:lpstr>
      <vt:lpstr>Летопись</vt:lpstr>
      <vt:lpstr>Летопись «Повесть временных лет»</vt:lpstr>
      <vt:lpstr>Летопись «Повесть временных лет»</vt:lpstr>
    </vt:vector>
  </TitlesOfParts>
  <Company>МБОУ СОШ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Сидоренкова</dc:creator>
  <cp:lastModifiedBy>Сидоренкова</cp:lastModifiedBy>
  <cp:revision>5</cp:revision>
  <dcterms:created xsi:type="dcterms:W3CDTF">2015-10-15T18:28:23Z</dcterms:created>
  <dcterms:modified xsi:type="dcterms:W3CDTF">2015-10-15T19:11:22Z</dcterms:modified>
</cp:coreProperties>
</file>