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D9DA-3CFD-4168-BF67-AA7097EE3B9A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583F-6608-443A-8BCD-965689E593E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D9DA-3CFD-4168-BF67-AA7097EE3B9A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583F-6608-443A-8BCD-965689E593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D9DA-3CFD-4168-BF67-AA7097EE3B9A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583F-6608-443A-8BCD-965689E593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D9DA-3CFD-4168-BF67-AA7097EE3B9A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583F-6608-443A-8BCD-965689E593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D9DA-3CFD-4168-BF67-AA7097EE3B9A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A42583F-6608-443A-8BCD-965689E593E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D9DA-3CFD-4168-BF67-AA7097EE3B9A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583F-6608-443A-8BCD-965689E593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D9DA-3CFD-4168-BF67-AA7097EE3B9A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583F-6608-443A-8BCD-965689E593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D9DA-3CFD-4168-BF67-AA7097EE3B9A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583F-6608-443A-8BCD-965689E593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D9DA-3CFD-4168-BF67-AA7097EE3B9A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583F-6608-443A-8BCD-965689E593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D9DA-3CFD-4168-BF67-AA7097EE3B9A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583F-6608-443A-8BCD-965689E593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D9DA-3CFD-4168-BF67-AA7097EE3B9A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583F-6608-443A-8BCD-965689E593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F91D9DA-3CFD-4168-BF67-AA7097EE3B9A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A42583F-6608-443A-8BCD-965689E593E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Тема: </a:t>
            </a:r>
            <a:r>
              <a:rPr lang="ru-RU" dirty="0" smtClean="0">
                <a:solidFill>
                  <a:srgbClr val="FFFF00"/>
                </a:solidFill>
              </a:rPr>
              <a:t>сфинксы и обелиски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7520880" cy="1728192"/>
          </a:xfrm>
        </p:spPr>
        <p:txBody>
          <a:bodyPr/>
          <a:lstStyle/>
          <a:p>
            <a:r>
              <a:rPr lang="ru-RU" dirty="0" smtClean="0"/>
              <a:t>Выполнила:</a:t>
            </a:r>
          </a:p>
          <a:p>
            <a:r>
              <a:rPr lang="ru-RU" dirty="0" smtClean="0"/>
              <a:t>Учитель истории ГБОУ СОШ № 277</a:t>
            </a:r>
          </a:p>
          <a:p>
            <a:r>
              <a:rPr lang="ru-RU" dirty="0" smtClean="0"/>
              <a:t>Василенко А.А.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4690864" cy="5976704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«Городу-герою Ленинграду» установлен в  1985 году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Users\Андрей\Desktop\Новая папка\96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2480308" cy="3640374"/>
          </a:xfrm>
          <a:prstGeom prst="rect">
            <a:avLst/>
          </a:prstGeom>
          <a:noFill/>
        </p:spPr>
      </p:pic>
      <p:pic>
        <p:nvPicPr>
          <p:cNvPr id="4099" name="Picture 3" descr="C:\Users\Андрей\Desktop\Новая папка\3366_img_00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0"/>
            <a:ext cx="2699792" cy="6858000"/>
          </a:xfrm>
          <a:prstGeom prst="rect">
            <a:avLst/>
          </a:prstGeom>
          <a:noFill/>
        </p:spPr>
      </p:pic>
      <p:pic>
        <p:nvPicPr>
          <p:cNvPr id="4100" name="Picture 4" descr="C:\Users\Андрей\Desktop\Новая папка\img-0603eed8-a234-4a3a-8d63-d2488d0e2ca6_800x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772816"/>
            <a:ext cx="4155638" cy="2597274"/>
          </a:xfrm>
          <a:prstGeom prst="rect">
            <a:avLst/>
          </a:prstGeom>
          <a:noFill/>
        </p:spPr>
      </p:pic>
      <p:pic>
        <p:nvPicPr>
          <p:cNvPr id="4101" name="Picture 5" descr="C:\Users\Андрей\Desktop\Новая папка\ObeliskGoroduGerojuLeningraduPeterbur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5029200"/>
            <a:ext cx="243840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обелиски-фонари</a:t>
            </a:r>
            <a:r>
              <a:rPr lang="ru-RU" b="0" dirty="0" smtClean="0"/>
              <a:t>.</a:t>
            </a:r>
            <a:endParaRPr lang="ru-RU" dirty="0"/>
          </a:p>
        </p:txBody>
      </p:sp>
      <p:pic>
        <p:nvPicPr>
          <p:cNvPr id="5122" name="Picture 2" descr="C:\Users\Андрей\Desktop\Новая папка\71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3123322" cy="4708525"/>
          </a:xfrm>
          <a:prstGeom prst="rect">
            <a:avLst/>
          </a:prstGeom>
          <a:noFill/>
        </p:spPr>
      </p:pic>
      <p:pic>
        <p:nvPicPr>
          <p:cNvPr id="5123" name="Picture 3" descr="C:\Users\Андрей\Desktop\Новая папка\de6609613a7358f2ab630697409fd4de_w960_h2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3575" y="0"/>
            <a:ext cx="2270425" cy="3020566"/>
          </a:xfrm>
          <a:prstGeom prst="rect">
            <a:avLst/>
          </a:prstGeom>
          <a:noFill/>
        </p:spPr>
      </p:pic>
      <p:pic>
        <p:nvPicPr>
          <p:cNvPr id="5124" name="Picture 4" descr="C:\Users\Андрей\Desktop\Новая папка\troitskiy-m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916832"/>
            <a:ext cx="4248472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№ 1 (письменно)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70916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Нарисуйте обелиск, используя основу-рисунок. Придумайте свой архитектурный шедевр.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767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340768"/>
            <a:ext cx="3814564" cy="525658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№ 2 (устно)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</a:rPr>
              <a:t>Сделайте вывод: «Сегодня на уроке мы узнали»…</a:t>
            </a:r>
            <a:endParaRPr lang="ru-RU" sz="66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tasto_10_architetto_fran_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4581128"/>
            <a:ext cx="1484784" cy="148478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Учить записи в тетради. 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0024-024-Spasibo-za-vnim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284984"/>
            <a:ext cx="4283968" cy="32129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51510" indent="-514350">
              <a:buFont typeface="+mj-lt"/>
              <a:buAutoNum type="arabicPeriod"/>
            </a:pPr>
            <a:r>
              <a:rPr lang="ru-RU" sz="4400" b="1" dirty="0" smtClean="0">
                <a:solidFill>
                  <a:srgbClr val="FFFF00"/>
                </a:solidFill>
              </a:rPr>
              <a:t>Обелиск- египетский луч солнца.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4400" b="1" dirty="0" smtClean="0">
                <a:solidFill>
                  <a:srgbClr val="FFFF00"/>
                </a:solidFill>
              </a:rPr>
              <a:t>История создания обелисков.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4400" b="1" dirty="0" smtClean="0">
                <a:solidFill>
                  <a:srgbClr val="FFFF00"/>
                </a:solidFill>
              </a:rPr>
              <a:t>Обелиски в Петербурге. 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Вспомним…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51510" indent="-514350">
              <a:buFont typeface="+mj-lt"/>
              <a:buAutoNum type="arabicPeriod"/>
            </a:pPr>
            <a:r>
              <a:rPr lang="ru-RU" sz="7200" dirty="0" smtClean="0">
                <a:solidFill>
                  <a:srgbClr val="FFFF00"/>
                </a:solidFill>
              </a:rPr>
              <a:t>Что такое «сфинкс»? </a:t>
            </a:r>
            <a:endParaRPr lang="ru-RU" sz="72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17088_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4005064"/>
            <a:ext cx="4393671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Вспомним…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2.  </a:t>
            </a:r>
            <a:r>
              <a:rPr lang="ru-RU" sz="6000" dirty="0" smtClean="0">
                <a:solidFill>
                  <a:srgbClr val="FFFF00"/>
                </a:solidFill>
              </a:rPr>
              <a:t>Какие сфинксы украшают город Санкт-Петербург? </a:t>
            </a:r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17581_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548680"/>
            <a:ext cx="1715269" cy="2208501"/>
          </a:xfrm>
          <a:prstGeom prst="rect">
            <a:avLst/>
          </a:prstGeom>
        </p:spPr>
      </p:pic>
      <p:pic>
        <p:nvPicPr>
          <p:cNvPr id="5" name="Рисунок 4" descr="_39107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4509120"/>
            <a:ext cx="2182033" cy="19168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 Обелиск- египетский луч солнца.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b="1" i="1" dirty="0" smtClean="0">
                <a:solidFill>
                  <a:srgbClr val="FF0000"/>
                </a:solidFill>
              </a:rPr>
              <a:t>Обелиск- </a:t>
            </a:r>
            <a:r>
              <a:rPr lang="ru-RU" sz="4800" b="1" dirty="0" smtClean="0">
                <a:solidFill>
                  <a:srgbClr val="FFFF00"/>
                </a:solidFill>
              </a:rPr>
              <a:t>это</a:t>
            </a:r>
            <a:r>
              <a:rPr lang="ru-RU" sz="4800" dirty="0" smtClean="0">
                <a:solidFill>
                  <a:srgbClr val="FFFF00"/>
                </a:solidFill>
              </a:rPr>
              <a:t> памятник, который представляет из себя тонкую каменную стрелу с наконечником </a:t>
            </a:r>
            <a:r>
              <a:rPr lang="ru-RU" sz="4800" dirty="0" smtClean="0">
                <a:solidFill>
                  <a:srgbClr val="FFFF00"/>
                </a:solidFill>
              </a:rPr>
              <a:t>в виде пирамиды</a:t>
            </a:r>
            <a:r>
              <a:rPr lang="ru-RU" sz="4800" dirty="0" smtClean="0">
                <a:solidFill>
                  <a:srgbClr val="FFFF00"/>
                </a:solidFill>
              </a:rPr>
              <a:t>.</a:t>
            </a:r>
            <a:endParaRPr lang="ru-RU" sz="4800" b="1" i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767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908720"/>
            <a:ext cx="1403648" cy="59492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67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2771800" cy="4708525"/>
          </a:xfrm>
        </p:spPr>
      </p:pic>
      <p:pic>
        <p:nvPicPr>
          <p:cNvPr id="5" name="Рисунок 4" descr="_rum_obelis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0172" y="0"/>
            <a:ext cx="3273828" cy="4365104"/>
          </a:xfrm>
          <a:prstGeom prst="rect">
            <a:avLst/>
          </a:prstGeom>
        </p:spPr>
      </p:pic>
      <p:pic>
        <p:nvPicPr>
          <p:cNvPr id="6" name="Рисунок 5" descr="Tsushima_obelisk_Saint_Petersburg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1104900"/>
            <a:ext cx="3848100" cy="5753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 История создания обелисков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70916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Когда Египет был завоёван Древним Римом, то победители вывезли некоторые обелиски и установили их на своей территории в память о победе над  египтянами. С тех пор в Европейских столицах в честь воинских побед тали возводить обелиски.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Андрей\Desktop\Новая папка\ploshhad_soglasiya-ploshhad_soglasiya_luksorskijj_obeli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268760"/>
            <a:ext cx="3233092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Обелиски в Петербурге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70916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Обелиск «Румянцева победам» 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1799 </a:t>
            </a:r>
            <a:r>
              <a:rPr lang="ru-RU" dirty="0" smtClean="0">
                <a:solidFill>
                  <a:srgbClr val="FF0000"/>
                </a:solidFill>
              </a:rPr>
              <a:t>год</a:t>
            </a:r>
          </a:p>
          <a:p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архитектора В. Ф. 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Бренна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 descr="C:\Users\Андрей\Desktop\Новая папка\rumyntseva_obelisk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196752"/>
            <a:ext cx="2797779" cy="4629894"/>
          </a:xfrm>
          <a:prstGeom prst="rect">
            <a:avLst/>
          </a:prstGeom>
          <a:noFill/>
        </p:spPr>
      </p:pic>
      <p:pic>
        <p:nvPicPr>
          <p:cNvPr id="2051" name="Picture 3" descr="C:\Users\Андрей\Desktop\Новая папка\DSCN080665575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9080"/>
            <a:ext cx="2414216" cy="1920056"/>
          </a:xfrm>
          <a:prstGeom prst="rect">
            <a:avLst/>
          </a:prstGeom>
          <a:noFill/>
        </p:spPr>
      </p:pic>
      <p:pic>
        <p:nvPicPr>
          <p:cNvPr id="2052" name="Picture 4" descr="C:\Users\Андрей\Desktop\Новая папка\DSC_0159867877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5157192"/>
            <a:ext cx="3768080" cy="1700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709160"/>
          </a:xfrm>
        </p:spPr>
        <p:txBody>
          <a:bodyPr/>
          <a:lstStyle/>
          <a:p>
            <a:pPr>
              <a:buNone/>
            </a:pPr>
            <a:r>
              <a:rPr lang="ru-RU" b="1" dirty="0" err="1" smtClean="0"/>
              <a:t>Цусимский</a:t>
            </a:r>
            <a:r>
              <a:rPr lang="ru-RU" b="1" dirty="0" smtClean="0"/>
              <a:t> обелиск</a:t>
            </a:r>
          </a:p>
          <a:p>
            <a:pPr>
              <a:buNone/>
            </a:pPr>
            <a:r>
              <a:rPr lang="ru-RU" dirty="0" smtClean="0"/>
              <a:t>в саду Никольского Морского собора в 1908 </a:t>
            </a:r>
            <a:r>
              <a:rPr lang="ru-RU" dirty="0" smtClean="0"/>
              <a:t>г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Андрей\Desktop\Новая папка\157645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0"/>
            <a:ext cx="2232248" cy="1196752"/>
          </a:xfrm>
          <a:prstGeom prst="rect">
            <a:avLst/>
          </a:prstGeom>
          <a:noFill/>
        </p:spPr>
      </p:pic>
      <p:pic>
        <p:nvPicPr>
          <p:cNvPr id="3075" name="Picture 3" descr="C:\Users\Андрей\Desktop\Новая папка\Tsushima_obelisk_Saint_Petersburg_3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0"/>
            <a:ext cx="4211960" cy="6858000"/>
          </a:xfrm>
          <a:prstGeom prst="rect">
            <a:avLst/>
          </a:prstGeom>
          <a:noFill/>
        </p:spPr>
      </p:pic>
      <p:pic>
        <p:nvPicPr>
          <p:cNvPr id="3076" name="Picture 4" descr="C:\Users\Андрей\Desktop\Новая папка\1053632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861048"/>
            <a:ext cx="3563888" cy="23770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</TotalTime>
  <Words>152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Тема: сфинксы и обелиски</vt:lpstr>
      <vt:lpstr>План урока:</vt:lpstr>
      <vt:lpstr>Вспомним…</vt:lpstr>
      <vt:lpstr>Вспомним… </vt:lpstr>
      <vt:lpstr>1. Обелиск- египетский луч солнца.</vt:lpstr>
      <vt:lpstr>Слайд 6</vt:lpstr>
      <vt:lpstr>2. История создания обелисков</vt:lpstr>
      <vt:lpstr>3. Обелиски в Петербурге</vt:lpstr>
      <vt:lpstr>Слайд 9</vt:lpstr>
      <vt:lpstr>Слайд 10</vt:lpstr>
      <vt:lpstr>обелиски-фонари.</vt:lpstr>
      <vt:lpstr>Задание № 1 (письменно) </vt:lpstr>
      <vt:lpstr>Задание № 2 (устно)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сфинксы и обелиски</dc:title>
  <dc:creator>Андрей Василенко</dc:creator>
  <cp:lastModifiedBy>Андрей Василенко</cp:lastModifiedBy>
  <cp:revision>4</cp:revision>
  <dcterms:created xsi:type="dcterms:W3CDTF">2015-10-11T07:12:30Z</dcterms:created>
  <dcterms:modified xsi:type="dcterms:W3CDTF">2015-10-11T07:43:57Z</dcterms:modified>
</cp:coreProperties>
</file>