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4" r:id="rId3"/>
    <p:sldId id="275" r:id="rId4"/>
    <p:sldId id="276" r:id="rId5"/>
    <p:sldId id="277" r:id="rId6"/>
    <p:sldId id="278" r:id="rId7"/>
    <p:sldId id="279" r:id="rId8"/>
    <p:sldId id="272" r:id="rId9"/>
    <p:sldId id="281" r:id="rId10"/>
    <p:sldId id="282" r:id="rId11"/>
    <p:sldId id="280" r:id="rId12"/>
    <p:sldId id="283" r:id="rId13"/>
    <p:sldId id="284" r:id="rId14"/>
    <p:sldId id="288" r:id="rId15"/>
    <p:sldId id="295" r:id="rId16"/>
    <p:sldId id="300" r:id="rId17"/>
    <p:sldId id="296" r:id="rId18"/>
    <p:sldId id="285" r:id="rId19"/>
    <p:sldId id="286" r:id="rId20"/>
    <p:sldId id="268" r:id="rId21"/>
    <p:sldId id="292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77332-7720-432A-B8BA-2D8B8D290892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A81D-A9E5-42DF-85D6-B2E85035E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33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http://rylik.ru/clipart/rastr/animals/10681-kroliki-klipart-bez-fona-simvol-2011-goda-rabbits-clipart.html</a:t>
            </a:r>
            <a:endParaRPr lang="ru-RU" dirty="0" smtClean="0"/>
          </a:p>
          <a:p>
            <a:r>
              <a:rPr lang="en-US" dirty="0" smtClean="0"/>
              <a:t>http://wexplain.ru/pochemu-ogurcy-gorchat/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F561-0EC5-411C-9039-D79650AF0FE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03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98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71464-F6EF-46EE-B5F8-715BB339EB0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FAD63-C445-43D3-A833-10DB332D7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50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02E3BC-518A-41AD-9884-D0F91CF9AED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1F501B-3ABA-4B40-BDD0-569495DD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prstClr val="white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prstClr val="white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0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img_url=http://boltynihki.ucoz.ru/rechevoe_dyihanie-300x265.jpg&amp;uinfo=sw-1600-sh-900-ww-1583-wh-782-pd-1-wp-16x9_1600x900&amp;_=1424881155780&amp;viewport=wide&amp;p=4&amp;text=%D1%81%D0%BA%D0%B0%D1%87%D0%B0%D1%82%D1%8C%20%D0%B0%D1%80%D1%82%D0%B8%D0%BA%D1%83%D0%BB%D1%8F%D1%86%D0%B8%D0%BE%D0%BD%D0%BD%D1%8B%D0%B5%20%D1%83%D0%BF%D1%80%D0%B0%D0%B6%D0%BD%D0%B5%D0%BD%D0%B8%D1%8F%20%D0%BF%D0%BE%20%D0%BB%D0%BE%D0%B3%D0%BE%D0%BF%D0%B5%D0%B4%D0%B8%D0%B8&amp;pos=140&amp;rpt=simage&amp;pin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4000" i="1" dirty="0" smtClean="0"/>
              <a:t>Ну-ка, кто из вас ответит: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Не огонь, а больно жжет,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Не фонарь, а ярко светит,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И не пекарь, а печет?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74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Я слово ищу, </a:t>
            </a:r>
            <a:r>
              <a:rPr lang="ru-RU" dirty="0" smtClean="0"/>
              <a:t>    </a:t>
            </a:r>
            <a:r>
              <a:rPr lang="x-none" smtClean="0"/>
              <a:t>необычное, звучное, </a:t>
            </a:r>
            <a:endParaRPr lang="ru-RU" dirty="0" smtClean="0"/>
          </a:p>
          <a:p>
            <a:pPr>
              <a:buNone/>
            </a:pPr>
            <a:r>
              <a:rPr lang="x-none" smtClean="0"/>
              <a:t>Особое, сильное, самое лучшее, </a:t>
            </a:r>
            <a:endParaRPr lang="ru-RU" dirty="0" smtClean="0"/>
          </a:p>
          <a:p>
            <a:pPr>
              <a:buNone/>
            </a:pPr>
            <a:r>
              <a:rPr lang="x-none" smtClean="0"/>
              <a:t>Короткое, длинное, красное, синее, </a:t>
            </a:r>
            <a:endParaRPr lang="ru-RU" dirty="0" smtClean="0"/>
          </a:p>
          <a:p>
            <a:pPr>
              <a:buNone/>
            </a:pPr>
            <a:r>
              <a:rPr lang="x-none" smtClean="0"/>
              <a:t>Неброское, яркое, очень красивое.</a:t>
            </a:r>
            <a:endParaRPr lang="ru-RU" dirty="0" smtClean="0"/>
          </a:p>
          <a:p>
            <a:pPr>
              <a:buNone/>
            </a:pPr>
            <a:r>
              <a:rPr lang="x-none" smtClean="0"/>
              <a:t>Оно уменьшительное или ласкательное,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Еще называют его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прилагательное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 урока: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на уроке </a:t>
            </a:r>
            <a:r>
              <a:rPr lang="ru-RU" sz="3600" dirty="0" smtClean="0">
                <a:solidFill>
                  <a:srgbClr val="FF0000"/>
                </a:solidFill>
              </a:rPr>
              <a:t>научимся </a:t>
            </a:r>
            <a:r>
              <a:rPr lang="ru-RU" sz="3600" dirty="0">
                <a:solidFill>
                  <a:srgbClr val="FF0000"/>
                </a:solidFill>
              </a:rPr>
              <a:t>изменять </a:t>
            </a:r>
            <a:r>
              <a:rPr lang="ru-RU" sz="3600" dirty="0" smtClean="0">
                <a:solidFill>
                  <a:srgbClr val="FF0000"/>
                </a:solidFill>
              </a:rPr>
              <a:t>……….. </a:t>
            </a:r>
            <a:r>
              <a:rPr lang="ru-RU" sz="3600" dirty="0">
                <a:solidFill>
                  <a:srgbClr val="FF0000"/>
                </a:solidFill>
              </a:rPr>
              <a:t>по родам и числам в зависимости от формы имени </a:t>
            </a:r>
            <a:r>
              <a:rPr lang="ru-RU" sz="3600" dirty="0" smtClean="0">
                <a:solidFill>
                  <a:srgbClr val="FF0000"/>
                </a:solidFill>
              </a:rPr>
              <a:t>существительного.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http://festival.1september.ru/articles/611716/im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Имя существительное -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rgbClr val="0070C0"/>
                </a:solidFill>
              </a:rPr>
              <a:t>кто?</a:t>
            </a:r>
            <a:endParaRPr lang="ru-RU" sz="4400" b="0" dirty="0">
              <a:solidFill>
                <a:srgbClr val="0070C0"/>
              </a:solidFill>
            </a:endParaRPr>
          </a:p>
        </p:txBody>
      </p:sp>
      <p:pic>
        <p:nvPicPr>
          <p:cNvPr id="11" name="Содержимое 10" descr="зайчик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15616" y="2204864"/>
            <a:ext cx="3298283" cy="307183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rgbClr val="0070C0"/>
                </a:solidFill>
              </a:rPr>
              <a:t>что?</a:t>
            </a:r>
            <a:endParaRPr lang="ru-RU" sz="4400" b="0" dirty="0">
              <a:solidFill>
                <a:srgbClr val="0070C0"/>
              </a:solidFill>
            </a:endParaRPr>
          </a:p>
        </p:txBody>
      </p:sp>
      <p:pic>
        <p:nvPicPr>
          <p:cNvPr id="12" name="Содержимое 11" descr="огурец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60032" y="2276872"/>
            <a:ext cx="3724301" cy="2428892"/>
          </a:xfrm>
        </p:spPr>
      </p:pic>
      <p:sp>
        <p:nvSpPr>
          <p:cNvPr id="10" name="TextBox 9"/>
          <p:cNvSpPr txBox="1"/>
          <p:nvPr/>
        </p:nvSpPr>
        <p:spPr>
          <a:xfrm>
            <a:off x="428596" y="285728"/>
            <a:ext cx="8286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				      </a:t>
            </a:r>
            <a:r>
              <a:rPr lang="ru-RU" sz="3000" dirty="0" smtClean="0">
                <a:solidFill>
                  <a:srgbClr val="C00000"/>
                </a:solidFill>
              </a:rPr>
              <a:t>это часть речи, которая обозначает предмет и отвечает на вопросы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5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Оранжевое небо,</a:t>
            </a:r>
          </a:p>
          <a:p>
            <a:pPr marL="0" indent="0">
              <a:buNone/>
            </a:pPr>
            <a:r>
              <a:rPr lang="ru-RU" dirty="0"/>
              <a:t>Оранжевое море,</a:t>
            </a:r>
          </a:p>
          <a:p>
            <a:pPr marL="0" indent="0">
              <a:buNone/>
            </a:pPr>
            <a:r>
              <a:rPr lang="ru-RU" dirty="0"/>
              <a:t>Оранжевая зелень,</a:t>
            </a:r>
          </a:p>
          <a:p>
            <a:pPr marL="0" indent="0">
              <a:buNone/>
            </a:pPr>
            <a:r>
              <a:rPr lang="ru-RU" dirty="0"/>
              <a:t>Оранжевый верблюд.</a:t>
            </a:r>
          </a:p>
          <a:p>
            <a:pPr marL="0" indent="0">
              <a:buNone/>
            </a:pPr>
            <a:r>
              <a:rPr lang="ru-RU" dirty="0"/>
              <a:t>Оранжевые мамы</a:t>
            </a:r>
          </a:p>
          <a:p>
            <a:pPr marL="0" indent="0">
              <a:buNone/>
            </a:pPr>
            <a:r>
              <a:rPr lang="ru-RU" dirty="0"/>
              <a:t>Оранжевым ребятам </a:t>
            </a:r>
          </a:p>
          <a:p>
            <a:pPr marL="0" indent="0">
              <a:buNone/>
            </a:pPr>
            <a:r>
              <a:rPr lang="ru-RU" dirty="0"/>
              <a:t>Оранжевые песни</a:t>
            </a:r>
          </a:p>
          <a:p>
            <a:pPr marL="0" indent="0">
              <a:buNone/>
            </a:pPr>
            <a:r>
              <a:rPr lang="ru-RU" dirty="0"/>
              <a:t>Оранжево поют.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/>
              <a:t>Что происходит с прилагательным «оранжевый»? С чем это связано?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имени прилагательного «оранжевый» изменяется окончание, поскольку это имя прилагательное согласуется в тексте с разными именами существительными.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Имена прилагательные тесно связаны с именами существительными.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51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«Скромные просители»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/>
              <a:t>Родились Прилагательные с очень покладистым характером. Они с удовольствием согласовывались бы во всем с существительными, да вот </a:t>
            </a:r>
            <a:r>
              <a:rPr lang="ru-RU" sz="2000" i="1" dirty="0" smtClean="0"/>
              <a:t>незадача</a:t>
            </a:r>
            <a:r>
              <a:rPr lang="ru-RU" sz="2000" i="1" dirty="0"/>
              <a:t>: не было у прилагательных собственных рода, числа.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– А что если нам попросить их у Существительных, ну хотя бы на время, – мечтали Прилагательные и решили поговорить об этом с Существительными. Тем пришлись по душе скромные просители, и они одолжили Прилагательным свои формы. Существительные были очень рады иметь новых друзей. Так и живут до сих пор Прилагательные. Чтобы согласовываться с Существительными, берут у них напрокат формы рода и числа. 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Вместе – служба, вместе – дружба.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43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Почему же прилагательные связаны именно с именами существительными?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В самом названии </a:t>
            </a:r>
            <a:r>
              <a:rPr lang="ru-RU" sz="1800" b="1" dirty="0" smtClean="0"/>
              <a:t>«Имя </a:t>
            </a:r>
            <a:r>
              <a:rPr lang="ru-RU" sz="1800" b="1" dirty="0"/>
              <a:t>прилагательное» уже содержится намек на то, что слово этой части речи должно к чему-то «прилагаться», присоединяться. </a:t>
            </a:r>
          </a:p>
          <a:p>
            <a:pPr marL="0" indent="0">
              <a:buNone/>
            </a:pPr>
            <a:r>
              <a:rPr lang="ru-RU" sz="1800" b="1" dirty="0"/>
              <a:t>Имена прилагательные «прилагаются» к именам существительным, во всем с ними </a:t>
            </a:r>
            <a:r>
              <a:rPr lang="ru-RU" sz="1800" b="1" dirty="0" err="1"/>
              <a:t>согласуясь</a:t>
            </a:r>
            <a:r>
              <a:rPr lang="ru-RU" sz="1800" b="1" dirty="0"/>
              <a:t> – в роде, числе, падеже, отображают признаки предметов, явлений, обозначаемых существительными – цвет, вкус, качество и т. д.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/>
              <a:t>В чем же согласуются имена прилагательные с именами существительными?</a:t>
            </a:r>
          </a:p>
          <a:p>
            <a:r>
              <a:rPr lang="ru-RU" sz="1800" dirty="0"/>
              <a:t> Какие признаки </a:t>
            </a:r>
            <a:br>
              <a:rPr lang="ru-RU" sz="1800" dirty="0"/>
            </a:br>
            <a:r>
              <a:rPr lang="ru-RU" sz="1800" dirty="0"/>
              <a:t>берут они у имени существительного?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Проведем исследование.</a:t>
            </a:r>
          </a:p>
          <a:p>
            <a:pPr marL="0" indent="0">
              <a:buNone/>
            </a:pPr>
            <a:r>
              <a:rPr lang="ru-RU" dirty="0" smtClean="0"/>
              <a:t>Подставьте </a:t>
            </a:r>
            <a:r>
              <a:rPr lang="ru-RU" dirty="0"/>
              <a:t>имя прилагательное «вкусный» к именам существительным женского рода, мужского рода, среднего рода и множественного числа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0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x-none" sz="3600" smtClean="0">
                <a:latin typeface="Times New Roman" pitchFamily="18" charset="0"/>
                <a:cs typeface="Times New Roman" pitchFamily="18" charset="0"/>
              </a:rPr>
              <a:t>ризнаки рода и числа у имени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600" smtClean="0">
                <a:latin typeface="Times New Roman" pitchFamily="18" charset="0"/>
                <a:cs typeface="Times New Roman" pitchFamily="18" charset="0"/>
              </a:rPr>
              <a:t>прилагательного непостоянные, одно слово может быть в форме мужского, женского, среднего </a:t>
            </a:r>
            <a:br>
              <a:rPr lang="x-none" sz="3600" smtClean="0">
                <a:latin typeface="Times New Roman" pitchFamily="18" charset="0"/>
                <a:cs typeface="Times New Roman" pitchFamily="18" charset="0"/>
              </a:rPr>
            </a:br>
            <a:r>
              <a:rPr lang="x-none" sz="3600" smtClean="0">
                <a:latin typeface="Times New Roman" pitchFamily="18" charset="0"/>
                <a:cs typeface="Times New Roman" pitchFamily="18" charset="0"/>
              </a:rPr>
              <a:t>рода и в форме множественного числа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x-none" sz="3600" smtClean="0"/>
              <a:t>На какой вопрос отвечают имена прилагательные, имеющие окончания </a:t>
            </a:r>
            <a:r>
              <a:rPr lang="x-none" sz="3600" i="1" smtClean="0"/>
              <a:t>-ые</a:t>
            </a:r>
            <a:r>
              <a:rPr lang="x-none" sz="3600" smtClean="0"/>
              <a:t>, </a:t>
            </a:r>
            <a:r>
              <a:rPr lang="x-none" sz="3600" i="1" smtClean="0"/>
              <a:t>-ие</a:t>
            </a:r>
            <a:r>
              <a:rPr lang="x-none" sz="3600" smtClean="0"/>
              <a:t>? В каком числе они употреблены? </a:t>
            </a:r>
            <a:endParaRPr lang="ru-RU" sz="3600" dirty="0" smtClean="0"/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Перед </a:t>
            </a:r>
            <a:r>
              <a:rPr lang="ru-RU" b="1" dirty="0"/>
              <a:t>дождём.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Холодный ветер дует в лицо. Тяжёлые облака плывут над островом. Слышатся сильные раскаты грома.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После </a:t>
            </a:r>
            <a:r>
              <a:rPr lang="ru-RU" b="1" dirty="0"/>
              <a:t>дождя.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____________ ветер дует в лицо. _____________ облака плывут над островом. Слышатся _____________ раскаты грома.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514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accent2"/>
                </a:solidFill>
              </a:rPr>
              <a:t>Итог урока </a:t>
            </a:r>
            <a:r>
              <a:rPr lang="ru-RU" sz="2800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441325" eaLnBrk="1" hangingPunct="1">
              <a:buFontTx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marL="0" indent="441325" eaLnBrk="1" hangingPunct="1"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Имя  прилагательное</a:t>
            </a:r>
            <a:r>
              <a:rPr lang="ru-RU" dirty="0" smtClean="0"/>
              <a:t> – это   часть  речи,  которая  обозначает  </a:t>
            </a:r>
            <a:r>
              <a:rPr lang="ru-RU" dirty="0" smtClean="0">
                <a:solidFill>
                  <a:srgbClr val="3366FF"/>
                </a:solidFill>
              </a:rPr>
              <a:t>признак  предмета</a:t>
            </a:r>
            <a:r>
              <a:rPr lang="ru-RU" dirty="0" smtClean="0"/>
              <a:t>  и  отвечает  на  вопросы  </a:t>
            </a:r>
            <a:r>
              <a:rPr lang="ru-RU" dirty="0" smtClean="0">
                <a:solidFill>
                  <a:srgbClr val="3366FF"/>
                </a:solidFill>
              </a:rPr>
              <a:t>какой?  чей?</a:t>
            </a:r>
          </a:p>
          <a:p>
            <a:pPr marL="0" indent="441325" eaLnBrk="1" hangingPunct="1">
              <a:buFontTx/>
              <a:buNone/>
            </a:pPr>
            <a:r>
              <a:rPr lang="ru-RU" dirty="0" smtClean="0"/>
              <a:t>Имя  прилагательное  изменяется  по  родам,  числам   и  зависит  от  имени  существительного.</a:t>
            </a:r>
          </a:p>
          <a:p>
            <a:pPr marL="0" indent="441325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Имя существительное </a:t>
            </a:r>
            <a:r>
              <a:rPr lang="ru-RU" dirty="0" smtClean="0"/>
              <a:t>– это часть речи, которая обозначает </a:t>
            </a:r>
            <a:r>
              <a:rPr lang="ru-RU" dirty="0" smtClean="0">
                <a:solidFill>
                  <a:srgbClr val="0070C0"/>
                </a:solidFill>
              </a:rPr>
              <a:t>предмет</a:t>
            </a:r>
            <a:r>
              <a:rPr lang="ru-RU" dirty="0" smtClean="0"/>
              <a:t> и отвечает на вопрос </a:t>
            </a:r>
            <a:r>
              <a:rPr lang="ru-RU" dirty="0" smtClean="0">
                <a:solidFill>
                  <a:srgbClr val="0070C0"/>
                </a:solidFill>
              </a:rPr>
              <a:t>кто? </a:t>
            </a:r>
            <a:r>
              <a:rPr lang="ru-RU" dirty="0">
                <a:solidFill>
                  <a:srgbClr val="0070C0"/>
                </a:solidFill>
              </a:rPr>
              <a:t>ч</a:t>
            </a:r>
            <a:r>
              <a:rPr lang="ru-RU" dirty="0" smtClean="0">
                <a:solidFill>
                  <a:srgbClr val="0070C0"/>
                </a:solidFill>
              </a:rPr>
              <a:t>то? </a:t>
            </a:r>
          </a:p>
        </p:txBody>
      </p:sp>
      <p:sp>
        <p:nvSpPr>
          <p:cNvPr id="819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433388" cy="4333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796"/>
            <a:ext cx="824026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5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83" y="260648"/>
            <a:ext cx="9098217" cy="543660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6021288"/>
            <a:ext cx="8424936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1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Окружающий мир картинки 1 класс - Все для отдыха: юмор, музыка, фильмы, обо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86" y="692696"/>
            <a:ext cx="66675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0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Учимся широко и спокойно открывать и закрывать рот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330278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58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I ТРА-ТРО-ТРУ. 2. АДР-ОДР-УДР - Е. М. Косинова удк376. 1-056264+373 ббк 74. 10+74. 3 К71 Учебное издание Для чтения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19691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2-tub-ru.yandex.net/i?id=36dfffd5746fdfe41ba193215d2f016b-22-144&amp;n=2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95232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85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ас – ас – ас – покупаем </a:t>
            </a:r>
            <a:endParaRPr lang="ru-RU" dirty="0"/>
          </a:p>
        </p:txBody>
      </p:sp>
      <p:pic>
        <p:nvPicPr>
          <p:cNvPr id="4" name="Рисунок 3" descr="Просмотр изображения 2662716 Сервис публикации и хранения изображений : хостинг картинок : размещение фоток : место для фотограф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13716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44334"/>
            <a:ext cx="619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ас – ас – ас – какой </a:t>
            </a:r>
            <a:r>
              <a:rPr lang="ru-RU" dirty="0" smtClean="0"/>
              <a:t>вкусный </a:t>
            </a:r>
            <a:endParaRPr lang="ru-RU" dirty="0"/>
          </a:p>
        </p:txBody>
      </p:sp>
      <p:pic>
        <p:nvPicPr>
          <p:cNvPr id="6" name="Рисунок 5" descr="Просмотр изображения 2662716 Сервис публикации и хранения изображений : хостинг картинок : размещение фоток : место для фотограф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14650"/>
            <a:ext cx="1296144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7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ус – ус – ус – у </a:t>
            </a:r>
            <a:r>
              <a:rPr lang="ru-RU" dirty="0" smtClean="0"/>
              <a:t>                 дивный </a:t>
            </a:r>
            <a:r>
              <a:rPr lang="ru-RU" dirty="0"/>
              <a:t>вкус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росмотр изображения 2662716 Сервис публикации и хранения изображений : хостинг картинок : размещение фоток : место для фотограф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20688"/>
            <a:ext cx="13716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233057"/>
            <a:ext cx="570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ис</a:t>
            </a:r>
            <a:r>
              <a:rPr lang="ru-RU" dirty="0"/>
              <a:t> – </a:t>
            </a:r>
            <a:r>
              <a:rPr lang="ru-RU" dirty="0" err="1"/>
              <a:t>ис</a:t>
            </a:r>
            <a:r>
              <a:rPr lang="ru-RU" dirty="0"/>
              <a:t> – </a:t>
            </a:r>
            <a:r>
              <a:rPr lang="ru-RU" dirty="0" err="1"/>
              <a:t>ис</a:t>
            </a:r>
            <a:r>
              <a:rPr lang="ru-RU" dirty="0"/>
              <a:t> – </a:t>
            </a:r>
            <a:r>
              <a:rPr lang="ru-RU" dirty="0" smtClean="0"/>
              <a:t>                       ест </a:t>
            </a:r>
            <a:r>
              <a:rPr lang="ru-RU" dirty="0"/>
              <a:t>Денис</a:t>
            </a:r>
          </a:p>
        </p:txBody>
      </p:sp>
      <p:pic>
        <p:nvPicPr>
          <p:cNvPr id="6" name="Рисунок 5" descr="Pineapple Ананас На макушке хвост из перьев И чешуйчаты бока…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7257"/>
            <a:ext cx="1472565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32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с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Со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со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ОС   </a:t>
            </a:r>
            <a:r>
              <a:rPr lang="ru-RU" sz="6600" smtClean="0">
                <a:solidFill>
                  <a:schemeClr val="bg1"/>
                </a:solidFill>
                <a:latin typeface="Propisi" pitchFamily="2" charset="0"/>
              </a:rPr>
              <a:t>ос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солнце солнышко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Ярко светит солнышко.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11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Игра «Найди чужака»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Части речи</a:t>
            </a:r>
          </a:p>
          <a:p>
            <a:pPr lvl="0"/>
            <a:r>
              <a:rPr lang="ru-RU" sz="4400" dirty="0" smtClean="0"/>
              <a:t>Мы будем учиться распознавать ………………..,</a:t>
            </a:r>
          </a:p>
          <a:p>
            <a:pPr lvl="0"/>
            <a:r>
              <a:rPr lang="ru-RU" sz="4400" dirty="0" smtClean="0"/>
              <a:t>Различать </a:t>
            </a:r>
            <a:r>
              <a:rPr lang="ru-RU" sz="4400" u="sng" dirty="0" smtClean="0">
                <a:solidFill>
                  <a:srgbClr val="FF0000"/>
                </a:solidFill>
              </a:rPr>
              <a:t>имена существительные </a:t>
            </a:r>
            <a:r>
              <a:rPr lang="ru-RU" sz="4400" dirty="0" smtClean="0"/>
              <a:t>среди других ……….</a:t>
            </a:r>
          </a:p>
          <a:p>
            <a:pPr lvl="0"/>
            <a:r>
              <a:rPr lang="ru-RU" sz="4400" dirty="0" smtClean="0"/>
              <a:t>Задавать …. (…?, …?).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kolnaya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648</TotalTime>
  <Words>582</Words>
  <Application>Microsoft Office PowerPoint</Application>
  <PresentationFormat>Экран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Аспект</vt:lpstr>
      <vt:lpstr>ShkolnayaDoska</vt:lpstr>
      <vt:lpstr>Загадка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Имя прилагательное </vt:lpstr>
      <vt:lpstr>Слайд 12</vt:lpstr>
      <vt:lpstr>Имя существительное - </vt:lpstr>
      <vt:lpstr>Слайд 14</vt:lpstr>
      <vt:lpstr>«Скромные просители» </vt:lpstr>
      <vt:lpstr>Слайд 16</vt:lpstr>
      <vt:lpstr>Вывод:</vt:lpstr>
      <vt:lpstr>Слайд 18</vt:lpstr>
      <vt:lpstr>Итог урока  </vt:lpstr>
      <vt:lpstr>Слайд 20</vt:lpstr>
      <vt:lpstr>Слайд 21</vt:lpstr>
    </vt:vector>
  </TitlesOfParts>
  <Company>МОУ "СОШ 7"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4 классе по теме Имя прилагательное»</dc:title>
  <dc:creator>Редька Татьяна Ивановна</dc:creator>
  <cp:lastModifiedBy>школа</cp:lastModifiedBy>
  <cp:revision>57</cp:revision>
  <dcterms:created xsi:type="dcterms:W3CDTF">2010-11-30T07:34:17Z</dcterms:created>
  <dcterms:modified xsi:type="dcterms:W3CDTF">2015-02-27T04:06:53Z</dcterms:modified>
</cp:coreProperties>
</file>