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3667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441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4391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8516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1500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11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49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346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3340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75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7498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D9E80-68F0-4362-A87E-6979286C7D22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5C812-ABF2-4461-A37B-91EA209FB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047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835696" y="620688"/>
            <a:ext cx="5256584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4444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>
                <a:solidFill>
                  <a:srgbClr val="FF0000"/>
                </a:solidFill>
                <a:latin typeface="Arial Black" pitchFamily="34" charset="0"/>
              </a:rPr>
              <a:t>п</a:t>
            </a: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тица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747905" y="2391218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691680" y="4053051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625364" y="2619640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456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мягкая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619672" y="4243180"/>
            <a:ext cx="417355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72642" y="2677019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224563" y="270892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782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делал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5364087" y="2823770"/>
            <a:ext cx="2616549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231740" y="4172063"/>
            <a:ext cx="42484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39552" y="2636912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43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ходьба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979712" y="4056321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827584" y="2630728"/>
            <a:ext cx="432048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437049" y="2651332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612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смотрел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899592" y="2675415"/>
            <a:ext cx="2616549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284428" y="4176852"/>
            <a:ext cx="525658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635896" y="2690726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65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косьба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835696" y="4215291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635896" y="2708920"/>
            <a:ext cx="432048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755576" y="270892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97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хороший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350243" y="2564904"/>
            <a:ext cx="438047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195736" y="4261048"/>
            <a:ext cx="460851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39552" y="2996952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13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звонок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755576" y="2378759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635896" y="3645024"/>
            <a:ext cx="5044871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786733" y="414908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878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сгорел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5940152" y="2276872"/>
            <a:ext cx="262864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029209" y="3972628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7544" y="2564904"/>
            <a:ext cx="45768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68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молочный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266765" y="4258669"/>
            <a:ext cx="5058739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796135" y="2154770"/>
            <a:ext cx="2664295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7544" y="2823414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838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232" y="198884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b="1" i="1" dirty="0" smtClean="0">
                <a:solidFill>
                  <a:srgbClr val="FF0000"/>
                </a:solidFill>
              </a:rPr>
              <a:t>Молодцы!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89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нарисовал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1259632" y="4077072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г</a:t>
            </a:r>
            <a:r>
              <a:rPr lang="ru-RU" sz="2800" b="1" dirty="0" smtClean="0">
                <a:solidFill>
                  <a:schemeClr val="tx1"/>
                </a:solidFill>
              </a:rPr>
              <a:t>лагол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295061" y="3742154"/>
            <a:ext cx="4104456" cy="151216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929947" y="2363626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19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" y="94999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погода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611560" y="2636912"/>
            <a:ext cx="439248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851920" y="3645024"/>
            <a:ext cx="46805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971600" y="4084240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134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красный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635896" y="2640779"/>
            <a:ext cx="417646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829366" y="2640779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907704" y="4221088"/>
            <a:ext cx="4536504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621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заботливый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808552" y="2492896"/>
            <a:ext cx="4123487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546754" y="2506394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691680" y="4149080"/>
            <a:ext cx="442849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46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прочитал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727688" y="4178246"/>
            <a:ext cx="244827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943712" y="2492896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3436105" y="3717032"/>
            <a:ext cx="475252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134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книга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287969" y="2597371"/>
            <a:ext cx="44644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2015716" y="4066519"/>
            <a:ext cx="46805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220072" y="2636912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98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медвежья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347864" y="3789040"/>
            <a:ext cx="518457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240485" y="2378759"/>
            <a:ext cx="4680520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7544" y="4005064"/>
            <a:ext cx="2664296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61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1259632" y="650567"/>
            <a:ext cx="6192688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96724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вспоминаем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5508104" y="2924944"/>
            <a:ext cx="280831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глагол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83568" y="2636912"/>
            <a:ext cx="4608512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существительное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475656" y="4066697"/>
            <a:ext cx="4212468" cy="144016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прилагательное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850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74</Words>
  <Application>Microsoft Office PowerPoint</Application>
  <PresentationFormat>Экран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речи</dc:title>
  <dc:creator>людмила</dc:creator>
  <cp:lastModifiedBy>школа</cp:lastModifiedBy>
  <cp:revision>13</cp:revision>
  <dcterms:created xsi:type="dcterms:W3CDTF">2013-10-07T14:56:22Z</dcterms:created>
  <dcterms:modified xsi:type="dcterms:W3CDTF">2015-02-27T05:05:31Z</dcterms:modified>
  <cp:contentStatus/>
</cp:coreProperties>
</file>