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C0DD0-B630-4817-B7F8-3F5528E7904B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FF030-E146-4F51-9A49-09F2673E1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0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AF9876-2661-4967-BBCA-901B16DB03E0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9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AF9B4A-F4C6-45E6-A81A-3738736DCD38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1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B02EA5-6C43-46F6-ACF1-F1C62EC78848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63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50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02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42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07F22-8BAF-4ACC-AE15-7A965186DB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52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62D20-022A-41C4-87A5-055370554C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6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B7A17-7AE4-4E61-A805-41144E9DBC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62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D3BF3-0709-435D-9472-9DABD266B2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96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55284-E0B8-4338-B342-2A2EEBFDD79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6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8B166-0F05-4588-AA1A-F61C949BA6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7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45FD6-D0E8-43A2-8632-0655FDC3A4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50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4D5BC-40DD-4C47-8C6A-DC463C6C1F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7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607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9CDB2-E72F-48D2-8870-092D9F3B1F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16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220A-FA91-46F1-8486-E37FE07562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72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98F3-AE93-4F76-972B-8736578374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14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50CF4-6AB0-48CF-A689-1FB62AD551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12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9200" y="277813"/>
            <a:ext cx="103632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0BE4-009B-4AFF-B4DC-9D7E754DC4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2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3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75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36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46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84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5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16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30C2F-938B-447B-A03B-89E14DE1F013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1920-1B94-4C1C-B044-86CA5351EF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2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4E94B7-55AA-48B2-82DB-E69B732E7D5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5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tonnel.ru/calendar/836381942_tonnel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«Серебряный век» русской культуры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sz="3200"/>
              <a:t>«Мы подарили Западу начало               нашего века…» </a:t>
            </a:r>
          </a:p>
          <a:p>
            <a:pPr algn="r" eaLnBrk="1" hangingPunct="1"/>
            <a:r>
              <a:rPr lang="ru-RU" sz="3200"/>
              <a:t>Д. Лихачёв</a:t>
            </a:r>
          </a:p>
        </p:txBody>
      </p:sp>
    </p:spTree>
    <p:extLst>
      <p:ext uri="{BB962C8B-B14F-4D97-AF65-F5344CB8AC3E}">
        <p14:creationId xmlns:p14="http://schemas.microsoft.com/office/powerpoint/2010/main" val="30929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8153400" cy="1447800"/>
          </a:xfrm>
        </p:spPr>
        <p:txBody>
          <a:bodyPr/>
          <a:lstStyle/>
          <a:p>
            <a:pPr eaLnBrk="1" hangingPunct="1"/>
            <a:r>
              <a:rPr lang="ru-RU" sz="3200"/>
              <a:t>Цель: Сформировать представление о сущности социокультурного феномена                «Серебряного века»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mtClean="0"/>
              <a:t>Задачи:</a:t>
            </a:r>
          </a:p>
          <a:p>
            <a:pPr eaLnBrk="1" hangingPunct="1"/>
            <a:r>
              <a:rPr lang="ru-RU" smtClean="0"/>
              <a:t>Раскрыть содержание русской культуры конца </a:t>
            </a:r>
            <a:r>
              <a:rPr lang="en-US" smtClean="0"/>
              <a:t>XIX </a:t>
            </a:r>
            <a:r>
              <a:rPr lang="ru-RU" smtClean="0"/>
              <a:t>– начала ХХ века;</a:t>
            </a:r>
          </a:p>
          <a:p>
            <a:pPr eaLnBrk="1" hangingPunct="1"/>
            <a:r>
              <a:rPr lang="ru-RU" smtClean="0"/>
              <a:t>Создать условия для осознания и принятия культурных ценностей России конца </a:t>
            </a:r>
            <a:r>
              <a:rPr lang="en-US" smtClean="0"/>
              <a:t>XIX </a:t>
            </a:r>
            <a:r>
              <a:rPr lang="ru-RU" smtClean="0"/>
              <a:t>– начала ХХ века;</a:t>
            </a:r>
          </a:p>
          <a:p>
            <a:pPr eaLnBrk="1" hangingPunct="1"/>
            <a:r>
              <a:rPr lang="ru-RU" smtClean="0"/>
              <a:t>Формировать уважение к культурному прошлому России.</a:t>
            </a:r>
          </a:p>
        </p:txBody>
      </p:sp>
    </p:spTree>
    <p:extLst>
      <p:ext uri="{BB962C8B-B14F-4D97-AF65-F5344CB8AC3E}">
        <p14:creationId xmlns:p14="http://schemas.microsoft.com/office/powerpoint/2010/main" val="18089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4"/>
          <p:cNvSpPr>
            <a:spLocks noChangeArrowheads="1"/>
          </p:cNvSpPr>
          <p:nvPr/>
        </p:nvSpPr>
        <p:spPr bwMode="auto">
          <a:xfrm>
            <a:off x="9525000" y="381000"/>
            <a:ext cx="990600" cy="609600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Учебная задача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«Серебряный век»: закат Российской цивилизации, кризис сознания или – выход в обновленную жизнь и искусство?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16076"/>
            <a:ext cx="6629400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5" descr="Картинка 7 из 13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95438"/>
            <a:ext cx="7545388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1"/>
            <a:ext cx="624840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429000" y="1524000"/>
            <a:ext cx="410368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Русско-японская война</a:t>
            </a:r>
          </a:p>
        </p:txBody>
      </p:sp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87500"/>
            <a:ext cx="6637338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257800" y="19812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Государственная Дума</a:t>
            </a:r>
          </a:p>
        </p:txBody>
      </p:sp>
      <p:pic>
        <p:nvPicPr>
          <p:cNvPr id="55306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731520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886200" y="18288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Первая мировая война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9677400" y="457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1-2</a:t>
            </a:r>
          </a:p>
        </p:txBody>
      </p:sp>
    </p:spTree>
    <p:extLst>
      <p:ext uri="{BB962C8B-B14F-4D97-AF65-F5344CB8AC3E}">
        <p14:creationId xmlns:p14="http://schemas.microsoft.com/office/powerpoint/2010/main" val="20434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nimBg="1"/>
      <p:bldP spid="55303" grpId="1" animBg="1"/>
      <p:bldP spid="55305" grpId="0" animBg="1"/>
      <p:bldP spid="55305" grpId="1" animBg="1"/>
      <p:bldP spid="55307" grpId="0"/>
      <p:bldP spid="55307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Широкоэкранный</PresentationFormat>
  <Paragraphs>17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Тема Office</vt:lpstr>
      <vt:lpstr>Слои</vt:lpstr>
      <vt:lpstr>«Серебряный век» русской культуры</vt:lpstr>
      <vt:lpstr>Цель: Сформировать представление о сущности социокультурного феномена                «Серебряного века»</vt:lpstr>
      <vt:lpstr>Учебная задача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«Серебряный век» русской культуры</dc:title>
  <dc:creator>Dmitrieva Diana</dc:creator>
  <cp:lastModifiedBy>Dmitrieva Diana</cp:lastModifiedBy>
  <cp:revision>1</cp:revision>
  <dcterms:created xsi:type="dcterms:W3CDTF">2015-11-02T12:17:52Z</dcterms:created>
  <dcterms:modified xsi:type="dcterms:W3CDTF">2015-11-02T12:17:57Z</dcterms:modified>
</cp:coreProperties>
</file>